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5Tc5xcyCim1ZE4kWhnO6G1Er5s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Matthew Tur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1-31T20:33:48.938">
    <p:pos x="0" y="-96"/>
    <p:text>@goody812@gmail.com team names added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LMoPd4U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01-31T20:33:48.938">
    <p:pos x="0" y="-96"/>
    <p:text>@goody812@gmail.com team names added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LMoPd4U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912c9ae4d_0_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3912c9ae4d_0_3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05941c1190_0_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205941c1190_0_9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5941c1190_0_1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205941c1190_0_16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05941c1190_0_2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205941c1190_0_26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39359b6ddf_0_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339359b6ddf_0_2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9359b6ddf_0_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339359b6ddf_0_9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9359b6ddf_0_1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339359b6ddf_0_16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05941c1190_0_3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205941c1190_0_33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f0e5246631_0_1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f0e5246631_0_1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2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05941c1190_0_4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205941c1190_0_4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8e8d0f489_0_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b8e8d0f489_0_6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11a519ad2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1111a519ad2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0e5246631_0_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1f0e5246631_0_1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87d804168_0_1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b87d804168_0_12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9" name="Google Shape;39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5" name="Google Shape;45;p3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2" name="Google Shape;52;p3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3" name="Google Shape;53;p3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4" name="Google Shape;54;p3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5" name="Google Shape;55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2.jpg"/><Relationship Id="rId5" Type="http://schemas.openxmlformats.org/officeDocument/2006/relationships/hyperlink" Target="https://fevo-enterprise.com/event/Sharonsprings5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4.jpg"/><Relationship Id="rId5" Type="http://schemas.openxmlformats.org/officeDocument/2006/relationships/hyperlink" Target="https://forms.gle/FxCTyDLvjuk9j2bQA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haronspringsbaseballfall2019.itemorder.com/shop/sale/" TargetMode="External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bmcole1812@gmail.com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6.jp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haronspringsathletics.org/" TargetMode="External"/><Relationship Id="rId4" Type="http://schemas.openxmlformats.org/officeDocument/2006/relationships/hyperlink" Target="mailto:sharonspringsathleticssocial@gmail.com" TargetMode="External"/><Relationship Id="rId5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bmcole1812@gmail.com" TargetMode="External"/><Relationship Id="rId4" Type="http://schemas.openxmlformats.org/officeDocument/2006/relationships/hyperlink" Target="mailto:cagoodwin3528@gmail.com" TargetMode="External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haronspringsathletics.org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8.pn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Relationship Id="rId4" Type="http://schemas.openxmlformats.org/officeDocument/2006/relationships/image" Target="../media/image8.png"/><Relationship Id="rId5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85800" y="1143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SSAA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71600" y="26130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Team Coordinator Meeting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2025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1807"/>
            <a:ext cx="9144000" cy="1266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3838978"/>
            <a:ext cx="2438400" cy="2434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912c9ae4d_0_3"/>
          <p:cNvSpPr txBox="1"/>
          <p:nvPr>
            <p:ph type="title"/>
          </p:nvPr>
        </p:nvSpPr>
        <p:spPr>
          <a:xfrm>
            <a:off x="0" y="-152400"/>
            <a:ext cx="929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Uniforms - Key Dates</a:t>
            </a:r>
            <a:endParaRPr/>
          </a:p>
        </p:txBody>
      </p:sp>
      <p:sp>
        <p:nvSpPr>
          <p:cNvPr id="156" name="Google Shape;156;g33912c9ae4d_0_3"/>
          <p:cNvSpPr txBox="1"/>
          <p:nvPr/>
        </p:nvSpPr>
        <p:spPr>
          <a:xfrm>
            <a:off x="228600" y="1362975"/>
            <a:ext cx="8839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Uniform Pickup Expected 3/</a:t>
            </a:r>
            <a:r>
              <a:rPr b="1" lang="en-US" sz="2800">
                <a:solidFill>
                  <a:schemeClr val="dk1"/>
                </a:solidFill>
              </a:rPr>
              <a:t>1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</a:t>
            </a:r>
            <a:r>
              <a:rPr b="1" lang="en-US" sz="2800">
                <a:solidFill>
                  <a:schemeClr val="dk1"/>
                </a:solidFill>
              </a:rPr>
              <a:t>5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Premier Image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Pant Swap Night Expected 3/6/25 at Sharon Springs Community Building</a:t>
            </a:r>
            <a:endParaRPr b="1" sz="2800">
              <a:solidFill>
                <a:schemeClr val="dk1"/>
              </a:solidFill>
            </a:endParaRPr>
          </a:p>
        </p:txBody>
      </p:sp>
      <p:pic>
        <p:nvPicPr>
          <p:cNvPr id="157" name="Google Shape;157;g33912c9ae4d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>
            <p:ph type="title"/>
          </p:nvPr>
        </p:nvSpPr>
        <p:spPr>
          <a:xfrm>
            <a:off x="-3644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Braves Night</a:t>
            </a:r>
            <a:endParaRPr/>
          </a:p>
        </p:txBody>
      </p:sp>
      <p:sp>
        <p:nvSpPr>
          <p:cNvPr id="163" name="Google Shape;163;p6"/>
          <p:cNvSpPr txBox="1"/>
          <p:nvPr>
            <p:ph idx="1" type="body"/>
          </p:nvPr>
        </p:nvSpPr>
        <p:spPr>
          <a:xfrm>
            <a:off x="533400" y="1447800"/>
            <a:ext cx="8610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•This is our main fundraising program for field maintenance/equipment and professional services.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Last year:  530 HR porch, 252 Upper reserve and 143 parking pass sold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8138" y="1065750"/>
            <a:ext cx="4420425" cy="24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5941c1190_0_9"/>
          <p:cNvSpPr txBox="1"/>
          <p:nvPr>
            <p:ph type="title"/>
          </p:nvPr>
        </p:nvSpPr>
        <p:spPr>
          <a:xfrm>
            <a:off x="-3644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Braves Night</a:t>
            </a:r>
            <a:endParaRPr/>
          </a:p>
        </p:txBody>
      </p:sp>
      <p:sp>
        <p:nvSpPr>
          <p:cNvPr id="171" name="Google Shape;171;g205941c1190_0_9"/>
          <p:cNvSpPr txBox="1"/>
          <p:nvPr>
            <p:ph idx="1" type="body"/>
          </p:nvPr>
        </p:nvSpPr>
        <p:spPr>
          <a:xfrm>
            <a:off x="533400" y="1371600"/>
            <a:ext cx="8610600" cy="51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•Saturday 4/19/24 vs </a:t>
            </a:r>
            <a:r>
              <a:rPr lang="en-US"/>
              <a:t>Minnesota Twins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Pregame walk around the warning track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•Ticket Prices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•Homerun Porch $62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•Grandstand Reserve: $28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•Parking (2 options) </a:t>
            </a:r>
            <a:r>
              <a:rPr lang="en-US" sz="2400"/>
              <a:t>Premium</a:t>
            </a:r>
            <a:r>
              <a:rPr lang="en-US" sz="2400"/>
              <a:t>: $35    Regular: $25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–Everyone needs a ticket (including infants)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2" name="Google Shape;172;g205941c1190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5941c1190_0_16"/>
          <p:cNvSpPr txBox="1"/>
          <p:nvPr>
            <p:ph type="title"/>
          </p:nvPr>
        </p:nvSpPr>
        <p:spPr>
          <a:xfrm>
            <a:off x="-3644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Braves Night</a:t>
            </a:r>
            <a:endParaRPr/>
          </a:p>
        </p:txBody>
      </p:sp>
      <p:pic>
        <p:nvPicPr>
          <p:cNvPr id="178" name="Google Shape;178;g205941c1190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05941c1190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875" y="1143000"/>
            <a:ext cx="4416347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5941c1190_0_26"/>
          <p:cNvSpPr txBox="1"/>
          <p:nvPr>
            <p:ph type="title"/>
          </p:nvPr>
        </p:nvSpPr>
        <p:spPr>
          <a:xfrm>
            <a:off x="-3644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Braves Night</a:t>
            </a:r>
            <a:endParaRPr/>
          </a:p>
        </p:txBody>
      </p:sp>
      <p:sp>
        <p:nvSpPr>
          <p:cNvPr id="185" name="Google Shape;185;g205941c1190_0_26"/>
          <p:cNvSpPr txBox="1"/>
          <p:nvPr>
            <p:ph idx="1" type="body"/>
          </p:nvPr>
        </p:nvSpPr>
        <p:spPr>
          <a:xfrm>
            <a:off x="533400" y="1371600"/>
            <a:ext cx="8610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•Timing: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   –Turn in ticket orders Tuesday 3/25, Wednesday 3/26 or  Thursday 3/27 from 5:30 to 7pm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   –Receive tickets - TBD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•Location: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2400"/>
              <a:t>   –Upper fields (1-4) at Sharon Springs near the concession stand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•</a:t>
            </a:r>
            <a:r>
              <a:rPr b="1" lang="en-US" sz="2400"/>
              <a:t>One check per team </a:t>
            </a:r>
            <a:r>
              <a:rPr lang="en-US" sz="2400"/>
              <a:t>for total ticket order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   –Collect each players order form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2400"/>
              <a:t>   –All players ticket order forms will be submitted together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     with team combined in a Manila envelope.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6" name="Google Shape;186;g205941c1190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9359b6ddf_0_2"/>
          <p:cNvSpPr txBox="1"/>
          <p:nvPr>
            <p:ph type="title"/>
          </p:nvPr>
        </p:nvSpPr>
        <p:spPr>
          <a:xfrm>
            <a:off x="-3644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Stripers </a:t>
            </a:r>
            <a:r>
              <a:rPr b="1" lang="en-US"/>
              <a:t>Night</a:t>
            </a:r>
            <a:endParaRPr/>
          </a:p>
        </p:txBody>
      </p:sp>
      <p:sp>
        <p:nvSpPr>
          <p:cNvPr id="192" name="Google Shape;192;g339359b6ddf_0_2"/>
          <p:cNvSpPr txBox="1"/>
          <p:nvPr>
            <p:ph idx="1" type="body"/>
          </p:nvPr>
        </p:nvSpPr>
        <p:spPr>
          <a:xfrm>
            <a:off x="4822450" y="1694450"/>
            <a:ext cx="37257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highlight>
                  <a:srgbClr val="FFFFFF"/>
                </a:highlight>
              </a:rPr>
              <a:t>Gwinnett Stripers vs. Charlotte Knights</a:t>
            </a:r>
            <a:endParaRPr b="1" sz="18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highlight>
                  <a:srgbClr val="FFFFFF"/>
                </a:highlight>
              </a:rPr>
              <a:t>May 16, 2025 7:05 PM EDT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highlight>
                  <a:srgbClr val="FFFFFF"/>
                </a:highlight>
              </a:rPr>
              <a:t>Coolray Field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highlight>
                  <a:srgbClr val="FFFFFF"/>
                </a:highlight>
              </a:rPr>
              <a:t>2500 Buford Dr, Lawrenceville, GA 30043, US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>
                <a:highlight>
                  <a:srgbClr val="FFFFFF"/>
                </a:highlight>
              </a:rPr>
              <a:t>Fireworks Night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>
                <a:highlight>
                  <a:srgbClr val="FFFFFF"/>
                </a:highlight>
              </a:rPr>
              <a:t>Pregame walk around the warning track</a:t>
            </a:r>
            <a:endParaRPr sz="17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>
                <a:highlight>
                  <a:srgbClr val="FFFFFF"/>
                </a:highlight>
              </a:rPr>
              <a:t>One child will throw out the first pitch (chosen at random from ticket sales) </a:t>
            </a:r>
            <a:endParaRPr sz="1700"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93" name="Google Shape;193;g339359b6ddf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39359b6ddf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75" y="1375638"/>
            <a:ext cx="3864876" cy="386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39359b6ddf_0_2"/>
          <p:cNvSpPr txBox="1"/>
          <p:nvPr/>
        </p:nvSpPr>
        <p:spPr>
          <a:xfrm>
            <a:off x="360100" y="5528225"/>
            <a:ext cx="7724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https://fevo-enterprise.com/event/Sharonsprings5</a:t>
            </a:r>
            <a:endParaRPr sz="2400" u="sng">
              <a:solidFill>
                <a:srgbClr val="1155CC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9359b6ddf_0_9"/>
          <p:cNvSpPr txBox="1"/>
          <p:nvPr>
            <p:ph type="title"/>
          </p:nvPr>
        </p:nvSpPr>
        <p:spPr>
          <a:xfrm>
            <a:off x="-3644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Poker </a:t>
            </a:r>
            <a:r>
              <a:rPr b="1" lang="en-US"/>
              <a:t>Night</a:t>
            </a:r>
            <a:endParaRPr/>
          </a:p>
        </p:txBody>
      </p:sp>
      <p:sp>
        <p:nvSpPr>
          <p:cNvPr id="201" name="Google Shape;201;g339359b6ddf_0_9"/>
          <p:cNvSpPr txBox="1"/>
          <p:nvPr>
            <p:ph idx="1" type="body"/>
          </p:nvPr>
        </p:nvSpPr>
        <p:spPr>
          <a:xfrm>
            <a:off x="533400" y="1371600"/>
            <a:ext cx="3927900" cy="4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Saturday April 26</a:t>
            </a:r>
            <a:r>
              <a:rPr lang="en-US" sz="2400"/>
              <a:t>, 2025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Registration:  6:00pm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Games Start:  7:00pm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Stars and Strikes in Cumming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$50 initial buy in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Add ons available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Raffles for SS prize bundles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02" name="Google Shape;202;g339359b6ddf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39359b6ddf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525" y="1333500"/>
            <a:ext cx="3579450" cy="465781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39359b6ddf_0_9"/>
          <p:cNvSpPr txBox="1"/>
          <p:nvPr/>
        </p:nvSpPr>
        <p:spPr>
          <a:xfrm>
            <a:off x="533400" y="6042375"/>
            <a:ext cx="73770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https://forms.gle/FxCTyDLvjuk9j2bQA</a:t>
            </a:r>
            <a:endParaRPr sz="2400" u="sng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9359b6ddf_0_16"/>
          <p:cNvSpPr txBox="1"/>
          <p:nvPr>
            <p:ph type="title"/>
          </p:nvPr>
        </p:nvSpPr>
        <p:spPr>
          <a:xfrm>
            <a:off x="-3644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Movie </a:t>
            </a:r>
            <a:r>
              <a:rPr b="1" lang="en-US"/>
              <a:t>Night</a:t>
            </a:r>
            <a:endParaRPr/>
          </a:p>
        </p:txBody>
      </p:sp>
      <p:sp>
        <p:nvSpPr>
          <p:cNvPr id="210" name="Google Shape;210;g339359b6ddf_0_16"/>
          <p:cNvSpPr txBox="1"/>
          <p:nvPr>
            <p:ph idx="1" type="body"/>
          </p:nvPr>
        </p:nvSpPr>
        <p:spPr>
          <a:xfrm>
            <a:off x="266700" y="1449350"/>
            <a:ext cx="4132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Movie Night on the Field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May 2nd (Sandlot)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Tickets $5 per person or $20 per family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Kids under 6 are free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Concessions will be available 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Ticket purchase details forthcoming via email</a:t>
            </a:r>
            <a:endParaRPr sz="2400"/>
          </a:p>
        </p:txBody>
      </p:sp>
      <p:pic>
        <p:nvPicPr>
          <p:cNvPr id="211" name="Google Shape;211;g339359b6ddf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39359b6ddf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95400"/>
            <a:ext cx="3929875" cy="54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05941c1190_0_33"/>
          <p:cNvSpPr txBox="1"/>
          <p:nvPr>
            <p:ph type="title"/>
          </p:nvPr>
        </p:nvSpPr>
        <p:spPr>
          <a:xfrm>
            <a:off x="-3644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Additional</a:t>
            </a:r>
            <a:r>
              <a:rPr b="1" lang="en-US"/>
              <a:t> Fundraising</a:t>
            </a:r>
            <a:endParaRPr/>
          </a:p>
        </p:txBody>
      </p:sp>
      <p:sp>
        <p:nvSpPr>
          <p:cNvPr id="218" name="Google Shape;218;g205941c1190_0_33"/>
          <p:cNvSpPr txBox="1"/>
          <p:nvPr>
            <p:ph idx="1" type="body"/>
          </p:nvPr>
        </p:nvSpPr>
        <p:spPr>
          <a:xfrm>
            <a:off x="533400" y="1371600"/>
            <a:ext cx="8610600" cy="5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•GearUp Squad Fan Zone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https://sharonspringsbaseballfall2019.itemorder.com/shop/sale/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   –SSAA gets portion of proceeds from sales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   –Store closes monthly, delivery the following.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   –Sales 12 months a year </a:t>
            </a:r>
            <a:endParaRPr sz="2400"/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Field Banners for Sponsors (3’x4’) $500 or in kind trade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Sharon Springs Nights w/ local businesses - TBD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  <p:pic>
        <p:nvPicPr>
          <p:cNvPr id="219" name="Google Shape;219;g205941c1190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f0e5246631_0_10"/>
          <p:cNvSpPr txBox="1"/>
          <p:nvPr>
            <p:ph type="title"/>
          </p:nvPr>
        </p:nvSpPr>
        <p:spPr>
          <a:xfrm>
            <a:off x="-3644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Why do we raise funds?</a:t>
            </a:r>
            <a:br>
              <a:rPr lang="en-US"/>
            </a:br>
            <a:endParaRPr/>
          </a:p>
        </p:txBody>
      </p:sp>
      <p:sp>
        <p:nvSpPr>
          <p:cNvPr id="225" name="Google Shape;225;g1f0e5246631_0_10"/>
          <p:cNvSpPr txBox="1"/>
          <p:nvPr>
            <p:ph idx="1" type="body"/>
          </p:nvPr>
        </p:nvSpPr>
        <p:spPr>
          <a:xfrm>
            <a:off x="533400" y="1371600"/>
            <a:ext cx="8610600" cy="53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900"/>
              <a:t>Ideas and suggestions welcome</a:t>
            </a:r>
            <a:endParaRPr sz="29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bmcole1812@gmail.com</a:t>
            </a:r>
            <a:endParaRPr sz="29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900"/>
              <a:t>321-517-9250</a:t>
            </a:r>
            <a:endParaRPr sz="29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g1f0e5246631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f0e5246631_0_10"/>
          <p:cNvPicPr preferRelativeResize="0"/>
          <p:nvPr/>
        </p:nvPicPr>
        <p:blipFill rotWithShape="1">
          <a:blip r:embed="rId5">
            <a:alphaModFix/>
          </a:blip>
          <a:srcRect b="0" l="-13535" r="10992" t="0"/>
          <a:stretch/>
        </p:blipFill>
        <p:spPr>
          <a:xfrm>
            <a:off x="4632300" y="1739575"/>
            <a:ext cx="4400927" cy="267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f0e5246631_0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273" y="676975"/>
            <a:ext cx="4752051" cy="30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Agenda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457200" y="1600200"/>
            <a:ext cx="8229600" cy="4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8181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Welcome and introductions</a:t>
            </a:r>
            <a:endParaRPr sz="2800"/>
          </a:p>
          <a:p>
            <a:pPr indent="-406400" lvl="0" marL="4572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Your role</a:t>
            </a:r>
            <a:endParaRPr sz="2800"/>
          </a:p>
          <a:p>
            <a:pPr indent="-406400" lvl="0" marL="4572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Uniform Pickup</a:t>
            </a:r>
            <a:endParaRPr sz="2800"/>
          </a:p>
          <a:p>
            <a:pPr indent="-406400" lvl="0" marL="4572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Braves Night</a:t>
            </a:r>
            <a:endParaRPr sz="2800"/>
          </a:p>
          <a:p>
            <a:pPr indent="-406400" lvl="0" marL="4572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Additional Fundraising </a:t>
            </a:r>
            <a:r>
              <a:rPr lang="en-US" sz="2800"/>
              <a:t>Opportunities</a:t>
            </a:r>
            <a:endParaRPr sz="2800"/>
          </a:p>
          <a:p>
            <a:pPr indent="-406400" lvl="0" marL="4572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Social Media</a:t>
            </a:r>
            <a:endParaRPr sz="2800"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1333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Social Media</a:t>
            </a:r>
            <a:br>
              <a:rPr lang="en-US"/>
            </a:br>
            <a:endParaRPr/>
          </a:p>
        </p:txBody>
      </p:sp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https://sharonspringsathletics.org/</a:t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News &amp; </a:t>
            </a:r>
            <a:r>
              <a:rPr lang="en-US" sz="2800"/>
              <a:t>Build Community Spirit</a:t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Raise Awareness &amp; Grow Program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Thank &amp; Build Relationships with Sponsors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Share Training and Skills Tips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Improve Communication in the Sharon Springs Family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Share Program Successes </a:t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u="sng">
                <a:solidFill>
                  <a:schemeClr val="hlink"/>
                </a:solidFill>
                <a:hlinkClick r:id="rId4"/>
              </a:rPr>
              <a:t>sharonspringsathleticssocial@gmail.com</a:t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Social Media Coordinator</a:t>
            </a:r>
            <a:endParaRPr sz="2800"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sz="5400"/>
          </a:p>
        </p:txBody>
      </p:sp>
      <p:pic>
        <p:nvPicPr>
          <p:cNvPr id="235" name="Google Shape;23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05941c1190_0_40"/>
          <p:cNvSpPr txBox="1"/>
          <p:nvPr>
            <p:ph type="title"/>
          </p:nvPr>
        </p:nvSpPr>
        <p:spPr>
          <a:xfrm>
            <a:off x="-3644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Team Coordinators</a:t>
            </a:r>
            <a:endParaRPr/>
          </a:p>
        </p:txBody>
      </p:sp>
      <p:sp>
        <p:nvSpPr>
          <p:cNvPr id="241" name="Google Shape;241;g205941c1190_0_40"/>
          <p:cNvSpPr txBox="1"/>
          <p:nvPr>
            <p:ph idx="1" type="body"/>
          </p:nvPr>
        </p:nvSpPr>
        <p:spPr>
          <a:xfrm>
            <a:off x="533400" y="1371600"/>
            <a:ext cx="8610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400"/>
          </a:p>
          <a:p>
            <a:pPr indent="457200" lvl="0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4400"/>
              <a:t>Thank You!!!</a:t>
            </a:r>
            <a:endParaRPr sz="2400"/>
          </a:p>
        </p:txBody>
      </p:sp>
      <p:pic>
        <p:nvPicPr>
          <p:cNvPr id="242" name="Google Shape;242;g205941c1190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       SSAA Contacts</a:t>
            </a:r>
            <a:endParaRPr/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1066800" y="1146326"/>
            <a:ext cx="85344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/>
              <a:t>President </a:t>
            </a:r>
            <a:endParaRPr b="1" sz="26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Will Goodwin</a:t>
            </a:r>
            <a:endParaRPr sz="26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u="sng">
                <a:solidFill>
                  <a:srgbClr val="3C8C93"/>
                </a:solidFill>
              </a:rPr>
              <a:t>goody812@gmail.com</a:t>
            </a:r>
            <a:endParaRPr sz="2600" u="sng">
              <a:solidFill>
                <a:srgbClr val="3C8C93"/>
              </a:solidFill>
            </a:endParaRPr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/>
              <a:t>Fundraising</a:t>
            </a:r>
            <a:endParaRPr b="1" sz="26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Brian Cole</a:t>
            </a:r>
            <a:endParaRPr sz="26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bmcole1812@gmail.com</a:t>
            </a:r>
            <a:endParaRPr sz="26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/>
              <a:t>Secretary</a:t>
            </a:r>
            <a:endParaRPr b="1" sz="26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Carissa Goodwin</a:t>
            </a:r>
            <a:endParaRPr sz="26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u="sng">
                <a:solidFill>
                  <a:schemeClr val="hlink"/>
                </a:solidFill>
                <a:hlinkClick r:id="rId4"/>
              </a:rPr>
              <a:t>cagoodwin3528@gmail.com</a:t>
            </a:r>
            <a:endParaRPr sz="26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   </a:t>
            </a:r>
            <a:endParaRPr sz="2800"/>
          </a:p>
          <a:p>
            <a:pPr indent="-254000" lvl="0" marL="34290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700"/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0" y="0"/>
            <a:ext cx="8229600" cy="1096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Team Coordinator Contacts</a:t>
            </a:r>
            <a:br>
              <a:rPr lang="en-US"/>
            </a:br>
            <a:endParaRPr sz="2400"/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533400" y="2057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/>
              <a:t>Your Contact Info</a:t>
            </a:r>
            <a:endParaRPr b="1" sz="28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/>
              <a:t>Go to </a:t>
            </a:r>
            <a:r>
              <a:rPr b="1" lang="en-US" sz="2800" u="sng">
                <a:solidFill>
                  <a:schemeClr val="hlink"/>
                </a:solidFill>
                <a:hlinkClick r:id="rId3"/>
              </a:rPr>
              <a:t>www.sharonspringsathletics.org</a:t>
            </a:r>
            <a:endParaRPr b="1" sz="28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1.</a:t>
            </a:r>
            <a:r>
              <a:rPr b="1" lang="en-US" sz="2800"/>
              <a:t>Go to Coaches &amp; Coordinator Tab</a:t>
            </a:r>
            <a:endParaRPr b="1" sz="28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2.</a:t>
            </a:r>
            <a:r>
              <a:rPr b="1" lang="en-US" sz="2800"/>
              <a:t>Go down to Team Coordinator Link</a:t>
            </a:r>
            <a:endParaRPr b="1" sz="28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3.</a:t>
            </a:r>
            <a:r>
              <a:rPr b="1" lang="en-US" sz="2800"/>
              <a:t>Click link to complete Google Form</a:t>
            </a:r>
            <a:endParaRPr b="1" sz="28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4.</a:t>
            </a:r>
            <a:r>
              <a:rPr b="1" lang="en-US" sz="2800"/>
              <a:t>Complete for each team you’re coordinating</a:t>
            </a:r>
            <a:endParaRPr b="1" sz="2800"/>
          </a:p>
          <a:p>
            <a:pPr indent="0" lvl="0" marL="0" rtl="0" algn="l">
              <a:lnSpc>
                <a:spcPct val="8727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5.</a:t>
            </a:r>
            <a:r>
              <a:rPr b="1" lang="en-US" sz="2800"/>
              <a:t>Download Braves Forms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8e8d0f489_0_6"/>
          <p:cNvSpPr txBox="1"/>
          <p:nvPr>
            <p:ph type="title"/>
          </p:nvPr>
        </p:nvSpPr>
        <p:spPr>
          <a:xfrm>
            <a:off x="0" y="0"/>
            <a:ext cx="82296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Team Coordinator Contacts</a:t>
            </a:r>
            <a:endParaRPr/>
          </a:p>
        </p:txBody>
      </p:sp>
      <p:pic>
        <p:nvPicPr>
          <p:cNvPr id="118" name="Google Shape;118;gb8e8d0f489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b8e8d0f489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95400"/>
            <a:ext cx="8656319" cy="54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11a519ad2_0_0"/>
          <p:cNvSpPr txBox="1"/>
          <p:nvPr>
            <p:ph type="title"/>
          </p:nvPr>
        </p:nvSpPr>
        <p:spPr>
          <a:xfrm>
            <a:off x="155850" y="0"/>
            <a:ext cx="82296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Your Role for the Team</a:t>
            </a:r>
            <a:endParaRPr/>
          </a:p>
        </p:txBody>
      </p:sp>
      <p:pic>
        <p:nvPicPr>
          <p:cNvPr id="125" name="Google Shape;125;g1111a519ad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111a519ad2_0_0"/>
          <p:cNvSpPr txBox="1"/>
          <p:nvPr/>
        </p:nvSpPr>
        <p:spPr>
          <a:xfrm>
            <a:off x="278400" y="1143000"/>
            <a:ext cx="8587200" cy="57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•Collecting funds for the team’s expenses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•Uniform Pickup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•Snack schedules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•Trophies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•Coaches gifts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•Coordinate &amp; Lead Engagement with Team for Fund Raising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–Braves Night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–Community Partners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>
            <p:ph type="title"/>
          </p:nvPr>
        </p:nvSpPr>
        <p:spPr>
          <a:xfrm>
            <a:off x="0" y="-152400"/>
            <a:ext cx="929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Uniforms - </a:t>
            </a:r>
            <a:r>
              <a:rPr b="1"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Baseball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457200" y="990600"/>
            <a:ext cx="8839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000" y="1467264"/>
            <a:ext cx="7602701" cy="482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0e5246631_0_1"/>
          <p:cNvSpPr txBox="1"/>
          <p:nvPr>
            <p:ph type="title"/>
          </p:nvPr>
        </p:nvSpPr>
        <p:spPr>
          <a:xfrm>
            <a:off x="0" y="-152400"/>
            <a:ext cx="929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Uniforms - </a:t>
            </a:r>
            <a:r>
              <a:rPr b="1"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Baseball</a:t>
            </a:r>
            <a:endParaRPr/>
          </a:p>
        </p:txBody>
      </p:sp>
      <p:sp>
        <p:nvSpPr>
          <p:cNvPr id="140" name="Google Shape;140;g1f0e5246631_0_1"/>
          <p:cNvSpPr txBox="1"/>
          <p:nvPr/>
        </p:nvSpPr>
        <p:spPr>
          <a:xfrm>
            <a:off x="457200" y="990600"/>
            <a:ext cx="883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1f0e5246631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f0e5246631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150" y="1570800"/>
            <a:ext cx="7675924" cy="48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87d804168_0_12"/>
          <p:cNvSpPr txBox="1"/>
          <p:nvPr>
            <p:ph type="title"/>
          </p:nvPr>
        </p:nvSpPr>
        <p:spPr>
          <a:xfrm>
            <a:off x="0" y="-152400"/>
            <a:ext cx="929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Uniforms - Softball</a:t>
            </a:r>
            <a:endParaRPr/>
          </a:p>
        </p:txBody>
      </p:sp>
      <p:sp>
        <p:nvSpPr>
          <p:cNvPr id="148" name="Google Shape;148;gb87d804168_0_12"/>
          <p:cNvSpPr txBox="1"/>
          <p:nvPr/>
        </p:nvSpPr>
        <p:spPr>
          <a:xfrm>
            <a:off x="457200" y="990600"/>
            <a:ext cx="8839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b87d804168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008" y="275219"/>
            <a:ext cx="869035" cy="86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b87d804168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700" y="1666800"/>
            <a:ext cx="7029432" cy="482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2012-02-01T21:41:45Z</dcterms:created>
  <dc:creator>JAS</dc:creator>
</cp:coreProperties>
</file>