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7" r:id="rId4"/>
    <p:sldId id="260" r:id="rId5"/>
    <p:sldId id="272" r:id="rId6"/>
    <p:sldId id="265" r:id="rId7"/>
    <p:sldId id="261" r:id="rId8"/>
    <p:sldId id="268" r:id="rId9"/>
    <p:sldId id="262" r:id="rId10"/>
    <p:sldId id="269" r:id="rId11"/>
    <p:sldId id="270" r:id="rId12"/>
    <p:sldId id="2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C6E026-E34D-504A-A3CB-C227A5F2986E}" v="119" dt="2023-02-04T18:51:00.2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7"/>
    <p:restoredTop sz="96327"/>
  </p:normalViewPr>
  <p:slideViewPr>
    <p:cSldViewPr snapToGrid="0">
      <p:cViewPr varScale="1">
        <p:scale>
          <a:sx n="123" d="100"/>
          <a:sy n="123" d="100"/>
        </p:scale>
        <p:origin x="3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uel Kim" userId="3a4c2441-852a-4397-939f-cc1717f9a9ab" providerId="ADAL" clId="{66DBDBC1-453C-3744-BEE2-E46E5EE90E95}"/>
    <pc:docChg chg="custSel addSld modSld">
      <pc:chgData name="Samuel Kim" userId="3a4c2441-852a-4397-939f-cc1717f9a9ab" providerId="ADAL" clId="{66DBDBC1-453C-3744-BEE2-E46E5EE90E95}" dt="2023-01-12T19:55:28.988" v="37" actId="26606"/>
      <pc:docMkLst>
        <pc:docMk/>
      </pc:docMkLst>
      <pc:sldChg chg="addSp delSp modSp mod setClrOvrMap">
        <pc:chgData name="Samuel Kim" userId="3a4c2441-852a-4397-939f-cc1717f9a9ab" providerId="ADAL" clId="{66DBDBC1-453C-3744-BEE2-E46E5EE90E95}" dt="2023-01-11T01:28:17.738" v="0" actId="26606"/>
        <pc:sldMkLst>
          <pc:docMk/>
          <pc:sldMk cId="1946598999" sldId="256"/>
        </pc:sldMkLst>
        <pc:spChg chg="mod">
          <ac:chgData name="Samuel Kim" userId="3a4c2441-852a-4397-939f-cc1717f9a9ab" providerId="ADAL" clId="{66DBDBC1-453C-3744-BEE2-E46E5EE90E95}" dt="2023-01-11T01:28:17.738" v="0" actId="26606"/>
          <ac:spMkLst>
            <pc:docMk/>
            <pc:sldMk cId="1946598999" sldId="256"/>
            <ac:spMk id="2" creationId="{DC07217C-E331-95FC-0F8B-CC46CF1517C0}"/>
          </ac:spMkLst>
        </pc:spChg>
        <pc:spChg chg="mod">
          <ac:chgData name="Samuel Kim" userId="3a4c2441-852a-4397-939f-cc1717f9a9ab" providerId="ADAL" clId="{66DBDBC1-453C-3744-BEE2-E46E5EE90E95}" dt="2023-01-11T01:28:17.738" v="0" actId="26606"/>
          <ac:spMkLst>
            <pc:docMk/>
            <pc:sldMk cId="1946598999" sldId="256"/>
            <ac:spMk id="3" creationId="{5CC0B9B7-DCBD-C54E-CAF3-F0F63ED3F631}"/>
          </ac:spMkLst>
        </pc:spChg>
        <pc:spChg chg="del">
          <ac:chgData name="Samuel Kim" userId="3a4c2441-852a-4397-939f-cc1717f9a9ab" providerId="ADAL" clId="{66DBDBC1-453C-3744-BEE2-E46E5EE90E95}" dt="2023-01-11T01:28:17.738" v="0" actId="26606"/>
          <ac:spMkLst>
            <pc:docMk/>
            <pc:sldMk cId="1946598999" sldId="256"/>
            <ac:spMk id="9" creationId="{87CC2527-562A-4F69-B487-4371E5B243E7}"/>
          </ac:spMkLst>
        </pc:spChg>
        <pc:spChg chg="add">
          <ac:chgData name="Samuel Kim" userId="3a4c2441-852a-4397-939f-cc1717f9a9ab" providerId="ADAL" clId="{66DBDBC1-453C-3744-BEE2-E46E5EE90E95}" dt="2023-01-11T01:28:17.738" v="0" actId="26606"/>
          <ac:spMkLst>
            <pc:docMk/>
            <pc:sldMk cId="1946598999" sldId="256"/>
            <ac:spMk id="16" creationId="{657F69E0-C4B0-4BEC-A689-4F8D877F05D4}"/>
          </ac:spMkLst>
        </pc:spChg>
        <pc:spChg chg="add">
          <ac:chgData name="Samuel Kim" userId="3a4c2441-852a-4397-939f-cc1717f9a9ab" providerId="ADAL" clId="{66DBDBC1-453C-3744-BEE2-E46E5EE90E95}" dt="2023-01-11T01:28:17.738" v="0" actId="26606"/>
          <ac:spMkLst>
            <pc:docMk/>
            <pc:sldMk cId="1946598999" sldId="256"/>
            <ac:spMk id="18" creationId="{9F6380B4-6A1C-481E-8408-B4E6C75B9B81}"/>
          </ac:spMkLst>
        </pc:spChg>
        <pc:picChg chg="mod">
          <ac:chgData name="Samuel Kim" userId="3a4c2441-852a-4397-939f-cc1717f9a9ab" providerId="ADAL" clId="{66DBDBC1-453C-3744-BEE2-E46E5EE90E95}" dt="2023-01-11T01:28:17.738" v="0" actId="26606"/>
          <ac:picMkLst>
            <pc:docMk/>
            <pc:sldMk cId="1946598999" sldId="256"/>
            <ac:picMk id="5" creationId="{618C42AC-B137-D45E-6EDD-C7621B9E7536}"/>
          </ac:picMkLst>
        </pc:picChg>
        <pc:cxnChg chg="del">
          <ac:chgData name="Samuel Kim" userId="3a4c2441-852a-4397-939f-cc1717f9a9ab" providerId="ADAL" clId="{66DBDBC1-453C-3744-BEE2-E46E5EE90E95}" dt="2023-01-11T01:28:17.738" v="0" actId="26606"/>
          <ac:cxnSpMkLst>
            <pc:docMk/>
            <pc:sldMk cId="1946598999" sldId="256"/>
            <ac:cxnSpMk id="11" creationId="{BCDAEC91-5BCE-4B55-9CC0-43EF94CB734B}"/>
          </ac:cxnSpMkLst>
        </pc:cxnChg>
      </pc:sldChg>
      <pc:sldChg chg="addSp delSp modSp new mod setBg">
        <pc:chgData name="Samuel Kim" userId="3a4c2441-852a-4397-939f-cc1717f9a9ab" providerId="ADAL" clId="{66DBDBC1-453C-3744-BEE2-E46E5EE90E95}" dt="2023-01-12T19:55:28.988" v="37" actId="26606"/>
        <pc:sldMkLst>
          <pc:docMk/>
          <pc:sldMk cId="3499299773" sldId="271"/>
        </pc:sldMkLst>
        <pc:spChg chg="mod">
          <ac:chgData name="Samuel Kim" userId="3a4c2441-852a-4397-939f-cc1717f9a9ab" providerId="ADAL" clId="{66DBDBC1-453C-3744-BEE2-E46E5EE90E95}" dt="2023-01-12T19:55:28.988" v="37" actId="26606"/>
          <ac:spMkLst>
            <pc:docMk/>
            <pc:sldMk cId="3499299773" sldId="271"/>
            <ac:spMk id="2" creationId="{A8528A8F-5093-3EC0-7709-F230388AC529}"/>
          </ac:spMkLst>
        </pc:spChg>
        <pc:spChg chg="del">
          <ac:chgData name="Samuel Kim" userId="3a4c2441-852a-4397-939f-cc1717f9a9ab" providerId="ADAL" clId="{66DBDBC1-453C-3744-BEE2-E46E5EE90E95}" dt="2023-01-12T19:55:22.539" v="36" actId="478"/>
          <ac:spMkLst>
            <pc:docMk/>
            <pc:sldMk cId="3499299773" sldId="271"/>
            <ac:spMk id="3" creationId="{41BD6635-8F9C-C38C-BE98-41A60A67CFEA}"/>
          </ac:spMkLst>
        </pc:spChg>
        <pc:spChg chg="add">
          <ac:chgData name="Samuel Kim" userId="3a4c2441-852a-4397-939f-cc1717f9a9ab" providerId="ADAL" clId="{66DBDBC1-453C-3744-BEE2-E46E5EE90E95}" dt="2023-01-12T19:55:28.988" v="37" actId="26606"/>
          <ac:spMkLst>
            <pc:docMk/>
            <pc:sldMk cId="3499299773" sldId="271"/>
            <ac:spMk id="7" creationId="{FFD48BC7-DC40-47DE-87EE-9F4B6ECB9ABB}"/>
          </ac:spMkLst>
        </pc:spChg>
        <pc:spChg chg="add">
          <ac:chgData name="Samuel Kim" userId="3a4c2441-852a-4397-939f-cc1717f9a9ab" providerId="ADAL" clId="{66DBDBC1-453C-3744-BEE2-E46E5EE90E95}" dt="2023-01-12T19:55:28.988" v="37" actId="26606"/>
          <ac:spMkLst>
            <pc:docMk/>
            <pc:sldMk cId="3499299773" sldId="271"/>
            <ac:spMk id="9" creationId="{E502BBC7-2C76-46F3-BC24-5985BC13DB88}"/>
          </ac:spMkLst>
        </pc:spChg>
        <pc:spChg chg="add">
          <ac:chgData name="Samuel Kim" userId="3a4c2441-852a-4397-939f-cc1717f9a9ab" providerId="ADAL" clId="{66DBDBC1-453C-3744-BEE2-E46E5EE90E95}" dt="2023-01-12T19:55:28.988" v="37" actId="26606"/>
          <ac:spMkLst>
            <pc:docMk/>
            <pc:sldMk cId="3499299773" sldId="271"/>
            <ac:spMk id="11" creationId="{C7F28D52-2A5F-4D23-81AE-7CB8B591C7AF}"/>
          </ac:spMkLst>
        </pc:spChg>
        <pc:spChg chg="add">
          <ac:chgData name="Samuel Kim" userId="3a4c2441-852a-4397-939f-cc1717f9a9ab" providerId="ADAL" clId="{66DBDBC1-453C-3744-BEE2-E46E5EE90E95}" dt="2023-01-12T19:55:28.988" v="37" actId="26606"/>
          <ac:spMkLst>
            <pc:docMk/>
            <pc:sldMk cId="3499299773" sldId="271"/>
            <ac:spMk id="13" creationId="{3629484E-3792-4B3D-89AD-7C8A1ED0E0D4}"/>
          </ac:spMkLst>
        </pc:spChg>
      </pc:sldChg>
    </pc:docChg>
  </pc:docChgLst>
  <pc:docChgLst>
    <pc:chgData name="Samuel Kim" userId="3a4c2441-852a-4397-939f-cc1717f9a9ab" providerId="ADAL" clId="{0CC6E026-E34D-504A-A3CB-C227A5F2986E}"/>
    <pc:docChg chg="custSel addSld modSld">
      <pc:chgData name="Samuel Kim" userId="3a4c2441-852a-4397-939f-cc1717f9a9ab" providerId="ADAL" clId="{0CC6E026-E34D-504A-A3CB-C227A5F2986E}" dt="2023-02-04T18:50:51.275" v="119"/>
      <pc:docMkLst>
        <pc:docMk/>
      </pc:docMkLst>
      <pc:sldChg chg="modSp">
        <pc:chgData name="Samuel Kim" userId="3a4c2441-852a-4397-939f-cc1717f9a9ab" providerId="ADAL" clId="{0CC6E026-E34D-504A-A3CB-C227A5F2986E}" dt="2023-02-04T18:50:51.275" v="119"/>
        <pc:sldMkLst>
          <pc:docMk/>
          <pc:sldMk cId="3427760841" sldId="261"/>
        </pc:sldMkLst>
        <pc:graphicFrameChg chg="mod">
          <ac:chgData name="Samuel Kim" userId="3a4c2441-852a-4397-939f-cc1717f9a9ab" providerId="ADAL" clId="{0CC6E026-E34D-504A-A3CB-C227A5F2986E}" dt="2023-02-04T18:50:51.275" v="119"/>
          <ac:graphicFrameMkLst>
            <pc:docMk/>
            <pc:sldMk cId="3427760841" sldId="261"/>
            <ac:graphicFrameMk id="28" creationId="{F1E8B2F2-6B3B-CB8D-069E-C63E77FD47D7}"/>
          </ac:graphicFrameMkLst>
        </pc:graphicFrameChg>
      </pc:sldChg>
      <pc:sldChg chg="addSp delSp modSp add mod setClrOvrMap">
        <pc:chgData name="Samuel Kim" userId="3a4c2441-852a-4397-939f-cc1717f9a9ab" providerId="ADAL" clId="{0CC6E026-E34D-504A-A3CB-C227A5F2986E}" dt="2023-02-04T18:50:41.287" v="118" actId="20577"/>
        <pc:sldMkLst>
          <pc:docMk/>
          <pc:sldMk cId="2100673710" sldId="272"/>
        </pc:sldMkLst>
        <pc:spChg chg="mod">
          <ac:chgData name="Samuel Kim" userId="3a4c2441-852a-4397-939f-cc1717f9a9ab" providerId="ADAL" clId="{0CC6E026-E34D-504A-A3CB-C227A5F2986E}" dt="2023-02-04T18:50:29.954" v="111" actId="26606"/>
          <ac:spMkLst>
            <pc:docMk/>
            <pc:sldMk cId="2100673710" sldId="272"/>
            <ac:spMk id="2" creationId="{95B9056D-833A-7EC1-BC02-9A0CBD7910B1}"/>
          </ac:spMkLst>
        </pc:spChg>
        <pc:spChg chg="del">
          <ac:chgData name="Samuel Kim" userId="3a4c2441-852a-4397-939f-cc1717f9a9ab" providerId="ADAL" clId="{0CC6E026-E34D-504A-A3CB-C227A5F2986E}" dt="2023-02-04T18:50:29.954" v="111" actId="26606"/>
          <ac:spMkLst>
            <pc:docMk/>
            <pc:sldMk cId="2100673710" sldId="272"/>
            <ac:spMk id="10" creationId="{DCC231C8-C761-4B31-9B1C-C6D19248C6B3}"/>
          </ac:spMkLst>
        </pc:spChg>
        <pc:spChg chg="add">
          <ac:chgData name="Samuel Kim" userId="3a4c2441-852a-4397-939f-cc1717f9a9ab" providerId="ADAL" clId="{0CC6E026-E34D-504A-A3CB-C227A5F2986E}" dt="2023-02-04T18:50:29.954" v="111" actId="26606"/>
          <ac:spMkLst>
            <pc:docMk/>
            <pc:sldMk cId="2100673710" sldId="272"/>
            <ac:spMk id="16" creationId="{9228552E-C8B1-4A80-8448-0787CE0FC704}"/>
          </ac:spMkLst>
        </pc:spChg>
        <pc:graphicFrameChg chg="mod modGraphic">
          <ac:chgData name="Samuel Kim" userId="3a4c2441-852a-4397-939f-cc1717f9a9ab" providerId="ADAL" clId="{0CC6E026-E34D-504A-A3CB-C227A5F2986E}" dt="2023-02-04T18:50:41.287" v="118" actId="20577"/>
          <ac:graphicFrameMkLst>
            <pc:docMk/>
            <pc:sldMk cId="2100673710" sldId="272"/>
            <ac:graphicFrameMk id="5" creationId="{E57B9B29-42E2-BD01-B242-BF3FD59A5485}"/>
          </ac:graphicFrameMkLst>
        </pc:graphicFrameChg>
        <pc:picChg chg="add">
          <ac:chgData name="Samuel Kim" userId="3a4c2441-852a-4397-939f-cc1717f9a9ab" providerId="ADAL" clId="{0CC6E026-E34D-504A-A3CB-C227A5F2986E}" dt="2023-02-04T18:50:29.954" v="111" actId="26606"/>
          <ac:picMkLst>
            <pc:docMk/>
            <pc:sldMk cId="2100673710" sldId="272"/>
            <ac:picMk id="12" creationId="{A3881C81-BCA4-3E66-16DD-3ADBB64053F9}"/>
          </ac:picMkLst>
        </pc:picChg>
      </pc:sldChg>
    </pc:docChg>
  </pc:docChgLst>
  <pc:docChgLst>
    <pc:chgData name="Samuel Kim" userId="3a4c2441-852a-4397-939f-cc1717f9a9ab" providerId="ADAL" clId="{05E54A2E-49CF-644F-BF08-BC17B05B262D}"/>
    <pc:docChg chg="custSel addSld modSld sldOrd">
      <pc:chgData name="Samuel Kim" userId="3a4c2441-852a-4397-939f-cc1717f9a9ab" providerId="ADAL" clId="{05E54A2E-49CF-644F-BF08-BC17B05B262D}" dt="2023-01-06T20:48:11.556" v="1189" actId="26606"/>
      <pc:docMkLst>
        <pc:docMk/>
      </pc:docMkLst>
      <pc:sldChg chg="addSp modSp mod setBg addAnim">
        <pc:chgData name="Samuel Kim" userId="3a4c2441-852a-4397-939f-cc1717f9a9ab" providerId="ADAL" clId="{05E54A2E-49CF-644F-BF08-BC17B05B262D}" dt="2023-01-06T20:43:17.837" v="1148"/>
        <pc:sldMkLst>
          <pc:docMk/>
          <pc:sldMk cId="1946598999" sldId="256"/>
        </pc:sldMkLst>
        <pc:spChg chg="mod">
          <ac:chgData name="Samuel Kim" userId="3a4c2441-852a-4397-939f-cc1717f9a9ab" providerId="ADAL" clId="{05E54A2E-49CF-644F-BF08-BC17B05B262D}" dt="2023-01-06T20:43:17.834" v="1147" actId="26606"/>
          <ac:spMkLst>
            <pc:docMk/>
            <pc:sldMk cId="1946598999" sldId="256"/>
            <ac:spMk id="2" creationId="{DC07217C-E331-95FC-0F8B-CC46CF1517C0}"/>
          </ac:spMkLst>
        </pc:spChg>
        <pc:spChg chg="mod">
          <ac:chgData name="Samuel Kim" userId="3a4c2441-852a-4397-939f-cc1717f9a9ab" providerId="ADAL" clId="{05E54A2E-49CF-644F-BF08-BC17B05B262D}" dt="2023-01-06T20:43:17.834" v="1147" actId="26606"/>
          <ac:spMkLst>
            <pc:docMk/>
            <pc:sldMk cId="1946598999" sldId="256"/>
            <ac:spMk id="3" creationId="{5CC0B9B7-DCBD-C54E-CAF3-F0F63ED3F631}"/>
          </ac:spMkLst>
        </pc:spChg>
        <pc:spChg chg="add">
          <ac:chgData name="Samuel Kim" userId="3a4c2441-852a-4397-939f-cc1717f9a9ab" providerId="ADAL" clId="{05E54A2E-49CF-644F-BF08-BC17B05B262D}" dt="2023-01-06T20:43:17.834" v="1147" actId="26606"/>
          <ac:spMkLst>
            <pc:docMk/>
            <pc:sldMk cId="1946598999" sldId="256"/>
            <ac:spMk id="9" creationId="{87CC2527-562A-4F69-B487-4371E5B243E7}"/>
          </ac:spMkLst>
        </pc:spChg>
        <pc:picChg chg="add">
          <ac:chgData name="Samuel Kim" userId="3a4c2441-852a-4397-939f-cc1717f9a9ab" providerId="ADAL" clId="{05E54A2E-49CF-644F-BF08-BC17B05B262D}" dt="2023-01-06T20:43:17.834" v="1147" actId="26606"/>
          <ac:picMkLst>
            <pc:docMk/>
            <pc:sldMk cId="1946598999" sldId="256"/>
            <ac:picMk id="5" creationId="{618C42AC-B137-D45E-6EDD-C7621B9E7536}"/>
          </ac:picMkLst>
        </pc:picChg>
        <pc:cxnChg chg="add">
          <ac:chgData name="Samuel Kim" userId="3a4c2441-852a-4397-939f-cc1717f9a9ab" providerId="ADAL" clId="{05E54A2E-49CF-644F-BF08-BC17B05B262D}" dt="2023-01-06T20:43:17.834" v="1147" actId="26606"/>
          <ac:cxnSpMkLst>
            <pc:docMk/>
            <pc:sldMk cId="1946598999" sldId="256"/>
            <ac:cxnSpMk id="11" creationId="{BCDAEC91-5BCE-4B55-9CC0-43EF94CB734B}"/>
          </ac:cxnSpMkLst>
        </pc:cxnChg>
      </pc:sldChg>
      <pc:sldChg chg="addSp delSp modSp add mod setBg delDesignElem">
        <pc:chgData name="Samuel Kim" userId="3a4c2441-852a-4397-939f-cc1717f9a9ab" providerId="ADAL" clId="{05E54A2E-49CF-644F-BF08-BC17B05B262D}" dt="2023-01-06T20:43:26.717" v="1149" actId="26606"/>
        <pc:sldMkLst>
          <pc:docMk/>
          <pc:sldMk cId="1933159423" sldId="259"/>
        </pc:sldMkLst>
        <pc:spChg chg="mod">
          <ac:chgData name="Samuel Kim" userId="3a4c2441-852a-4397-939f-cc1717f9a9ab" providerId="ADAL" clId="{05E54A2E-49CF-644F-BF08-BC17B05B262D}" dt="2023-01-06T20:43:26.717" v="1149" actId="26606"/>
          <ac:spMkLst>
            <pc:docMk/>
            <pc:sldMk cId="1933159423" sldId="259"/>
            <ac:spMk id="2" creationId="{95B9056D-833A-7EC1-BC02-9A0CBD7910B1}"/>
          </ac:spMkLst>
        </pc:spChg>
        <pc:spChg chg="del">
          <ac:chgData name="Samuel Kim" userId="3a4c2441-852a-4397-939f-cc1717f9a9ab" providerId="ADAL" clId="{05E54A2E-49CF-644F-BF08-BC17B05B262D}" dt="2023-01-05T19:02:59.907" v="207"/>
          <ac:spMkLst>
            <pc:docMk/>
            <pc:sldMk cId="1933159423" sldId="259"/>
            <ac:spMk id="9" creationId="{2F3856E9-4239-4EE7-A372-FDCF4882FDF6}"/>
          </ac:spMkLst>
        </pc:spChg>
        <pc:spChg chg="add">
          <ac:chgData name="Samuel Kim" userId="3a4c2441-852a-4397-939f-cc1717f9a9ab" providerId="ADAL" clId="{05E54A2E-49CF-644F-BF08-BC17B05B262D}" dt="2023-01-06T20:43:26.717" v="1149" actId="26606"/>
          <ac:spMkLst>
            <pc:docMk/>
            <pc:sldMk cId="1933159423" sldId="259"/>
            <ac:spMk id="10" creationId="{9DBC8166-481C-4473-95F5-9A5B9073B7F1}"/>
          </ac:spMkLst>
        </pc:spChg>
        <pc:spChg chg="del">
          <ac:chgData name="Samuel Kim" userId="3a4c2441-852a-4397-939f-cc1717f9a9ab" providerId="ADAL" clId="{05E54A2E-49CF-644F-BF08-BC17B05B262D}" dt="2023-01-05T19:02:59.907" v="207"/>
          <ac:spMkLst>
            <pc:docMk/>
            <pc:sldMk cId="1933159423" sldId="259"/>
            <ac:spMk id="11" creationId="{CCC9CDCF-90F8-42B0-BD0A-794C52688098}"/>
          </ac:spMkLst>
        </pc:spChg>
        <pc:spChg chg="add">
          <ac:chgData name="Samuel Kim" userId="3a4c2441-852a-4397-939f-cc1717f9a9ab" providerId="ADAL" clId="{05E54A2E-49CF-644F-BF08-BC17B05B262D}" dt="2023-01-06T20:43:26.717" v="1149" actId="26606"/>
          <ac:spMkLst>
            <pc:docMk/>
            <pc:sldMk cId="1933159423" sldId="259"/>
            <ac:spMk id="12" creationId="{A5A5CE6E-90AF-4D43-A014-1F9EC83EB93D}"/>
          </ac:spMkLst>
        </pc:spChg>
        <pc:grpChg chg="del">
          <ac:chgData name="Samuel Kim" userId="3a4c2441-852a-4397-939f-cc1717f9a9ab" providerId="ADAL" clId="{05E54A2E-49CF-644F-BF08-BC17B05B262D}" dt="2023-01-05T19:02:59.907" v="207"/>
          <ac:grpSpMkLst>
            <pc:docMk/>
            <pc:sldMk cId="1933159423" sldId="259"/>
            <ac:grpSpMk id="13" creationId="{C07D05FE-3FB8-4314-A050-9AB40814D714}"/>
          </ac:grpSpMkLst>
        </pc:grpChg>
        <pc:graphicFrameChg chg="mod modGraphic">
          <ac:chgData name="Samuel Kim" userId="3a4c2441-852a-4397-939f-cc1717f9a9ab" providerId="ADAL" clId="{05E54A2E-49CF-644F-BF08-BC17B05B262D}" dt="2023-01-06T20:43:26.717" v="1149" actId="26606"/>
          <ac:graphicFrameMkLst>
            <pc:docMk/>
            <pc:sldMk cId="1933159423" sldId="259"/>
            <ac:graphicFrameMk id="5" creationId="{B215D1AD-8576-893C-5796-A60BABF2111C}"/>
          </ac:graphicFrameMkLst>
        </pc:graphicFrameChg>
      </pc:sldChg>
      <pc:sldChg chg="addSp delSp modSp add mod setBg delDesignElem">
        <pc:chgData name="Samuel Kim" userId="3a4c2441-852a-4397-939f-cc1717f9a9ab" providerId="ADAL" clId="{05E54A2E-49CF-644F-BF08-BC17B05B262D}" dt="2023-01-06T20:43:57.678" v="1155" actId="26606"/>
        <pc:sldMkLst>
          <pc:docMk/>
          <pc:sldMk cId="2147472784" sldId="260"/>
        </pc:sldMkLst>
        <pc:spChg chg="mod">
          <ac:chgData name="Samuel Kim" userId="3a4c2441-852a-4397-939f-cc1717f9a9ab" providerId="ADAL" clId="{05E54A2E-49CF-644F-BF08-BC17B05B262D}" dt="2023-01-06T20:43:57.678" v="1155" actId="26606"/>
          <ac:spMkLst>
            <pc:docMk/>
            <pc:sldMk cId="2147472784" sldId="260"/>
            <ac:spMk id="2" creationId="{95B9056D-833A-7EC1-BC02-9A0CBD7910B1}"/>
          </ac:spMkLst>
        </pc:spChg>
        <pc:spChg chg="del">
          <ac:chgData name="Samuel Kim" userId="3a4c2441-852a-4397-939f-cc1717f9a9ab" providerId="ADAL" clId="{05E54A2E-49CF-644F-BF08-BC17B05B262D}" dt="2023-01-05T18:59:21.572" v="38"/>
          <ac:spMkLst>
            <pc:docMk/>
            <pc:sldMk cId="2147472784" sldId="260"/>
            <ac:spMk id="9" creationId="{2F3856E9-4239-4EE7-A372-FDCF4882FDF6}"/>
          </ac:spMkLst>
        </pc:spChg>
        <pc:spChg chg="add">
          <ac:chgData name="Samuel Kim" userId="3a4c2441-852a-4397-939f-cc1717f9a9ab" providerId="ADAL" clId="{05E54A2E-49CF-644F-BF08-BC17B05B262D}" dt="2023-01-06T20:43:57.678" v="1155" actId="26606"/>
          <ac:spMkLst>
            <pc:docMk/>
            <pc:sldMk cId="2147472784" sldId="260"/>
            <ac:spMk id="10" creationId="{DCC231C8-C761-4B31-9B1C-C6D19248C6B3}"/>
          </ac:spMkLst>
        </pc:spChg>
        <pc:spChg chg="del">
          <ac:chgData name="Samuel Kim" userId="3a4c2441-852a-4397-939f-cc1717f9a9ab" providerId="ADAL" clId="{05E54A2E-49CF-644F-BF08-BC17B05B262D}" dt="2023-01-05T18:59:21.572" v="38"/>
          <ac:spMkLst>
            <pc:docMk/>
            <pc:sldMk cId="2147472784" sldId="260"/>
            <ac:spMk id="11" creationId="{CCC9CDCF-90F8-42B0-BD0A-794C52688098}"/>
          </ac:spMkLst>
        </pc:spChg>
        <pc:grpChg chg="del">
          <ac:chgData name="Samuel Kim" userId="3a4c2441-852a-4397-939f-cc1717f9a9ab" providerId="ADAL" clId="{05E54A2E-49CF-644F-BF08-BC17B05B262D}" dt="2023-01-05T18:59:21.572" v="38"/>
          <ac:grpSpMkLst>
            <pc:docMk/>
            <pc:sldMk cId="2147472784" sldId="260"/>
            <ac:grpSpMk id="13" creationId="{C07D05FE-3FB8-4314-A050-9AB40814D714}"/>
          </ac:grpSpMkLst>
        </pc:grpChg>
        <pc:graphicFrameChg chg="mod modGraphic">
          <ac:chgData name="Samuel Kim" userId="3a4c2441-852a-4397-939f-cc1717f9a9ab" providerId="ADAL" clId="{05E54A2E-49CF-644F-BF08-BC17B05B262D}" dt="2023-01-06T20:43:57.678" v="1155" actId="26606"/>
          <ac:graphicFrameMkLst>
            <pc:docMk/>
            <pc:sldMk cId="2147472784" sldId="260"/>
            <ac:graphicFrameMk id="5" creationId="{E57B9B29-42E2-BD01-B242-BF3FD59A5485}"/>
          </ac:graphicFrameMkLst>
        </pc:graphicFrameChg>
      </pc:sldChg>
      <pc:sldChg chg="addSp delSp modSp add mod ord setBg delDesignElem">
        <pc:chgData name="Samuel Kim" userId="3a4c2441-852a-4397-939f-cc1717f9a9ab" providerId="ADAL" clId="{05E54A2E-49CF-644F-BF08-BC17B05B262D}" dt="2023-01-06T20:44:46.202" v="1159" actId="20577"/>
        <pc:sldMkLst>
          <pc:docMk/>
          <pc:sldMk cId="3427760841" sldId="261"/>
        </pc:sldMkLst>
        <pc:spChg chg="mod">
          <ac:chgData name="Samuel Kim" userId="3a4c2441-852a-4397-939f-cc1717f9a9ab" providerId="ADAL" clId="{05E54A2E-49CF-644F-BF08-BC17B05B262D}" dt="2023-01-06T20:44:12.752" v="1156" actId="26606"/>
          <ac:spMkLst>
            <pc:docMk/>
            <pc:sldMk cId="3427760841" sldId="261"/>
            <ac:spMk id="2" creationId="{95B9056D-833A-7EC1-BC02-9A0CBD7910B1}"/>
          </ac:spMkLst>
        </pc:spChg>
        <pc:spChg chg="del">
          <ac:chgData name="Samuel Kim" userId="3a4c2441-852a-4397-939f-cc1717f9a9ab" providerId="ADAL" clId="{05E54A2E-49CF-644F-BF08-BC17B05B262D}" dt="2023-01-05T18:59:21.572" v="38"/>
          <ac:spMkLst>
            <pc:docMk/>
            <pc:sldMk cId="3427760841" sldId="261"/>
            <ac:spMk id="20" creationId="{58086AEC-04C2-4BC4-BFB8-0135965C74A8}"/>
          </ac:spMkLst>
        </pc:spChg>
        <pc:spChg chg="del">
          <ac:chgData name="Samuel Kim" userId="3a4c2441-852a-4397-939f-cc1717f9a9ab" providerId="ADAL" clId="{05E54A2E-49CF-644F-BF08-BC17B05B262D}" dt="2023-01-05T18:59:21.572" v="38"/>
          <ac:spMkLst>
            <pc:docMk/>
            <pc:sldMk cId="3427760841" sldId="261"/>
            <ac:spMk id="21" creationId="{20C3BE3F-B8A9-4DC9-A867-EC91736FAA07}"/>
          </ac:spMkLst>
        </pc:spChg>
        <pc:spChg chg="add">
          <ac:chgData name="Samuel Kim" userId="3a4c2441-852a-4397-939f-cc1717f9a9ab" providerId="ADAL" clId="{05E54A2E-49CF-644F-BF08-BC17B05B262D}" dt="2023-01-06T20:44:12.752" v="1156" actId="26606"/>
          <ac:spMkLst>
            <pc:docMk/>
            <pc:sldMk cId="3427760841" sldId="261"/>
            <ac:spMk id="33" creationId="{BE95D989-81FA-4BAD-9AD5-E46CEDA91B36}"/>
          </ac:spMkLst>
        </pc:spChg>
        <pc:spChg chg="add">
          <ac:chgData name="Samuel Kim" userId="3a4c2441-852a-4397-939f-cc1717f9a9ab" providerId="ADAL" clId="{05E54A2E-49CF-644F-BF08-BC17B05B262D}" dt="2023-01-06T20:44:12.752" v="1156" actId="26606"/>
          <ac:spMkLst>
            <pc:docMk/>
            <pc:sldMk cId="3427760841" sldId="261"/>
            <ac:spMk id="35" creationId="{156189E5-8A3E-4CFD-B71B-CCD0F8495E56}"/>
          </ac:spMkLst>
        </pc:spChg>
        <pc:grpChg chg="del">
          <ac:chgData name="Samuel Kim" userId="3a4c2441-852a-4397-939f-cc1717f9a9ab" providerId="ADAL" clId="{05E54A2E-49CF-644F-BF08-BC17B05B262D}" dt="2023-01-05T18:59:21.572" v="38"/>
          <ac:grpSpMkLst>
            <pc:docMk/>
            <pc:sldMk cId="3427760841" sldId="261"/>
            <ac:grpSpMk id="22" creationId="{0CA2F3D1-53F2-478B-949B-6D4EA2E4E43E}"/>
          </ac:grpSpMkLst>
        </pc:grpChg>
        <pc:graphicFrameChg chg="mod modGraphic">
          <ac:chgData name="Samuel Kim" userId="3a4c2441-852a-4397-939f-cc1717f9a9ab" providerId="ADAL" clId="{05E54A2E-49CF-644F-BF08-BC17B05B262D}" dt="2023-01-06T20:44:46.202" v="1159" actId="20577"/>
          <ac:graphicFrameMkLst>
            <pc:docMk/>
            <pc:sldMk cId="3427760841" sldId="261"/>
            <ac:graphicFrameMk id="28" creationId="{F1E8B2F2-6B3B-CB8D-069E-C63E77FD47D7}"/>
          </ac:graphicFrameMkLst>
        </pc:graphicFrameChg>
      </pc:sldChg>
      <pc:sldChg chg="addSp delSp modSp add mod setBg delDesignElem">
        <pc:chgData name="Samuel Kim" userId="3a4c2441-852a-4397-939f-cc1717f9a9ab" providerId="ADAL" clId="{05E54A2E-49CF-644F-BF08-BC17B05B262D}" dt="2023-01-06T20:46:42.003" v="1167" actId="26606"/>
        <pc:sldMkLst>
          <pc:docMk/>
          <pc:sldMk cId="105856008" sldId="262"/>
        </pc:sldMkLst>
        <pc:spChg chg="mod">
          <ac:chgData name="Samuel Kim" userId="3a4c2441-852a-4397-939f-cc1717f9a9ab" providerId="ADAL" clId="{05E54A2E-49CF-644F-BF08-BC17B05B262D}" dt="2023-01-06T20:46:42.003" v="1167" actId="26606"/>
          <ac:spMkLst>
            <pc:docMk/>
            <pc:sldMk cId="105856008" sldId="262"/>
            <ac:spMk id="2" creationId="{95B9056D-833A-7EC1-BC02-9A0CBD7910B1}"/>
          </ac:spMkLst>
        </pc:spChg>
        <pc:spChg chg="add del mod">
          <ac:chgData name="Samuel Kim" userId="3a4c2441-852a-4397-939f-cc1717f9a9ab" providerId="ADAL" clId="{05E54A2E-49CF-644F-BF08-BC17B05B262D}" dt="2023-01-06T20:46:16.692" v="1165"/>
          <ac:spMkLst>
            <pc:docMk/>
            <pc:sldMk cId="105856008" sldId="262"/>
            <ac:spMk id="3" creationId="{1DF9ABDD-CABF-8DE7-8247-3FC21A675F29}"/>
          </ac:spMkLst>
        </pc:spChg>
        <pc:spChg chg="add del mod">
          <ac:chgData name="Samuel Kim" userId="3a4c2441-852a-4397-939f-cc1717f9a9ab" providerId="ADAL" clId="{05E54A2E-49CF-644F-BF08-BC17B05B262D}" dt="2023-01-06T20:46:16.597" v="1163" actId="767"/>
          <ac:spMkLst>
            <pc:docMk/>
            <pc:sldMk cId="105856008" sldId="262"/>
            <ac:spMk id="4" creationId="{6924120C-8674-8B36-6785-497DBF818916}"/>
          </ac:spMkLst>
        </pc:spChg>
        <pc:spChg chg="add">
          <ac:chgData name="Samuel Kim" userId="3a4c2441-852a-4397-939f-cc1717f9a9ab" providerId="ADAL" clId="{05E54A2E-49CF-644F-BF08-BC17B05B262D}" dt="2023-01-06T20:46:42.003" v="1167" actId="26606"/>
          <ac:spMkLst>
            <pc:docMk/>
            <pc:sldMk cId="105856008" sldId="262"/>
            <ac:spMk id="10" creationId="{545D489D-16E1-484D-867B-144368D74B83}"/>
          </ac:spMkLst>
        </pc:spChg>
        <pc:spChg chg="add">
          <ac:chgData name="Samuel Kim" userId="3a4c2441-852a-4397-939f-cc1717f9a9ab" providerId="ADAL" clId="{05E54A2E-49CF-644F-BF08-BC17B05B262D}" dt="2023-01-06T20:46:42.003" v="1167" actId="26606"/>
          <ac:spMkLst>
            <pc:docMk/>
            <pc:sldMk cId="105856008" sldId="262"/>
            <ac:spMk id="12" creationId="{49A496F5-B01E-4BF8-9D1E-C4E53B6F9652}"/>
          </ac:spMkLst>
        </pc:spChg>
        <pc:spChg chg="add">
          <ac:chgData name="Samuel Kim" userId="3a4c2441-852a-4397-939f-cc1717f9a9ab" providerId="ADAL" clId="{05E54A2E-49CF-644F-BF08-BC17B05B262D}" dt="2023-01-06T20:46:42.003" v="1167" actId="26606"/>
          <ac:spMkLst>
            <pc:docMk/>
            <pc:sldMk cId="105856008" sldId="262"/>
            <ac:spMk id="14" creationId="{6E895C8D-1379-40B8-8B1B-B6F5AEAF0A6C}"/>
          </ac:spMkLst>
        </pc:spChg>
        <pc:spChg chg="del">
          <ac:chgData name="Samuel Kim" userId="3a4c2441-852a-4397-939f-cc1717f9a9ab" providerId="ADAL" clId="{05E54A2E-49CF-644F-BF08-BC17B05B262D}" dt="2023-01-05T19:00:21.288" v="41"/>
          <ac:spMkLst>
            <pc:docMk/>
            <pc:sldMk cId="105856008" sldId="262"/>
            <ac:spMk id="52" creationId="{BACC6370-2D7E-4714-9D71-7542949D7D5D}"/>
          </ac:spMkLst>
        </pc:spChg>
        <pc:spChg chg="del">
          <ac:chgData name="Samuel Kim" userId="3a4c2441-852a-4397-939f-cc1717f9a9ab" providerId="ADAL" clId="{05E54A2E-49CF-644F-BF08-BC17B05B262D}" dt="2023-01-05T19:00:21.288" v="41"/>
          <ac:spMkLst>
            <pc:docMk/>
            <pc:sldMk cId="105856008" sldId="262"/>
            <ac:spMk id="54" creationId="{256B2C21-A230-48C0-8DF1-C46611373C44}"/>
          </ac:spMkLst>
        </pc:spChg>
        <pc:spChg chg="del">
          <ac:chgData name="Samuel Kim" userId="3a4c2441-852a-4397-939f-cc1717f9a9ab" providerId="ADAL" clId="{05E54A2E-49CF-644F-BF08-BC17B05B262D}" dt="2023-01-05T19:00:21.288" v="41"/>
          <ac:spMkLst>
            <pc:docMk/>
            <pc:sldMk cId="105856008" sldId="262"/>
            <ac:spMk id="56" creationId="{3847E18C-932D-4C95-AABA-FEC7C9499AD7}"/>
          </ac:spMkLst>
        </pc:spChg>
        <pc:spChg chg="del">
          <ac:chgData name="Samuel Kim" userId="3a4c2441-852a-4397-939f-cc1717f9a9ab" providerId="ADAL" clId="{05E54A2E-49CF-644F-BF08-BC17B05B262D}" dt="2023-01-05T19:00:21.288" v="41"/>
          <ac:spMkLst>
            <pc:docMk/>
            <pc:sldMk cId="105856008" sldId="262"/>
            <ac:spMk id="58" creationId="{3150CB11-0C61-439E-910F-5787759E72A0}"/>
          </ac:spMkLst>
        </pc:spChg>
        <pc:spChg chg="del">
          <ac:chgData name="Samuel Kim" userId="3a4c2441-852a-4397-939f-cc1717f9a9ab" providerId="ADAL" clId="{05E54A2E-49CF-644F-BF08-BC17B05B262D}" dt="2023-01-05T19:00:21.288" v="41"/>
          <ac:spMkLst>
            <pc:docMk/>
            <pc:sldMk cId="105856008" sldId="262"/>
            <ac:spMk id="60" creationId="{43F8A58B-5155-44CE-A5FF-7647B47D0A7A}"/>
          </ac:spMkLst>
        </pc:spChg>
        <pc:spChg chg="del">
          <ac:chgData name="Samuel Kim" userId="3a4c2441-852a-4397-939f-cc1717f9a9ab" providerId="ADAL" clId="{05E54A2E-49CF-644F-BF08-BC17B05B262D}" dt="2023-01-05T19:00:21.288" v="41"/>
          <ac:spMkLst>
            <pc:docMk/>
            <pc:sldMk cId="105856008" sldId="262"/>
            <ac:spMk id="62" creationId="{443F2ACA-E6D6-4028-82DD-F03C262D5DE6}"/>
          </ac:spMkLst>
        </pc:spChg>
        <pc:graphicFrameChg chg="mod modGraphic">
          <ac:chgData name="Samuel Kim" userId="3a4c2441-852a-4397-939f-cc1717f9a9ab" providerId="ADAL" clId="{05E54A2E-49CF-644F-BF08-BC17B05B262D}" dt="2023-01-06T20:46:42.003" v="1167" actId="26606"/>
          <ac:graphicFrameMkLst>
            <pc:docMk/>
            <pc:sldMk cId="105856008" sldId="262"/>
            <ac:graphicFrameMk id="5" creationId="{F3CD840C-92C4-4475-0C83-E84D6B80A86A}"/>
          </ac:graphicFrameMkLst>
        </pc:graphicFrameChg>
      </pc:sldChg>
      <pc:sldChg chg="delSp add setBg delDesignElem">
        <pc:chgData name="Samuel Kim" userId="3a4c2441-852a-4397-939f-cc1717f9a9ab" providerId="ADAL" clId="{05E54A2E-49CF-644F-BF08-BC17B05B262D}" dt="2023-01-05T18:59:21.572" v="38"/>
        <pc:sldMkLst>
          <pc:docMk/>
          <pc:sldMk cId="3743775203" sldId="265"/>
        </pc:sldMkLst>
        <pc:spChg chg="del">
          <ac:chgData name="Samuel Kim" userId="3a4c2441-852a-4397-939f-cc1717f9a9ab" providerId="ADAL" clId="{05E54A2E-49CF-644F-BF08-BC17B05B262D}" dt="2023-01-05T18:59:21.572" v="38"/>
          <ac:spMkLst>
            <pc:docMk/>
            <pc:sldMk cId="3743775203" sldId="265"/>
            <ac:spMk id="23" creationId="{58086AEC-04C2-4BC4-BFB8-0135965C74A8}"/>
          </ac:spMkLst>
        </pc:spChg>
        <pc:spChg chg="del">
          <ac:chgData name="Samuel Kim" userId="3a4c2441-852a-4397-939f-cc1717f9a9ab" providerId="ADAL" clId="{05E54A2E-49CF-644F-BF08-BC17B05B262D}" dt="2023-01-05T18:59:21.572" v="38"/>
          <ac:spMkLst>
            <pc:docMk/>
            <pc:sldMk cId="3743775203" sldId="265"/>
            <ac:spMk id="25" creationId="{20C3BE3F-B8A9-4DC9-A867-EC91736FAA07}"/>
          </ac:spMkLst>
        </pc:spChg>
        <pc:grpChg chg="del">
          <ac:chgData name="Samuel Kim" userId="3a4c2441-852a-4397-939f-cc1717f9a9ab" providerId="ADAL" clId="{05E54A2E-49CF-644F-BF08-BC17B05B262D}" dt="2023-01-05T18:59:21.572" v="38"/>
          <ac:grpSpMkLst>
            <pc:docMk/>
            <pc:sldMk cId="3743775203" sldId="265"/>
            <ac:grpSpMk id="27" creationId="{0CA2F3D1-53F2-478B-949B-6D4EA2E4E43E}"/>
          </ac:grpSpMkLst>
        </pc:grpChg>
      </pc:sldChg>
      <pc:sldChg chg="addSp delSp modSp add mod ord setBg delDesignElem">
        <pc:chgData name="Samuel Kim" userId="3a4c2441-852a-4397-939f-cc1717f9a9ab" providerId="ADAL" clId="{05E54A2E-49CF-644F-BF08-BC17B05B262D}" dt="2023-01-06T20:43:49.374" v="1154" actId="14100"/>
        <pc:sldMkLst>
          <pc:docMk/>
          <pc:sldMk cId="756217828" sldId="267"/>
        </pc:sldMkLst>
        <pc:spChg chg="mod">
          <ac:chgData name="Samuel Kim" userId="3a4c2441-852a-4397-939f-cc1717f9a9ab" providerId="ADAL" clId="{05E54A2E-49CF-644F-BF08-BC17B05B262D}" dt="2023-01-06T20:43:39.069" v="1150" actId="26606"/>
          <ac:spMkLst>
            <pc:docMk/>
            <pc:sldMk cId="756217828" sldId="267"/>
            <ac:spMk id="2" creationId="{95B9056D-833A-7EC1-BC02-9A0CBD7910B1}"/>
          </ac:spMkLst>
        </pc:spChg>
        <pc:spChg chg="add">
          <ac:chgData name="Samuel Kim" userId="3a4c2441-852a-4397-939f-cc1717f9a9ab" providerId="ADAL" clId="{05E54A2E-49CF-644F-BF08-BC17B05B262D}" dt="2023-01-06T20:43:39.069" v="1150" actId="26606"/>
          <ac:spMkLst>
            <pc:docMk/>
            <pc:sldMk cId="756217828" sldId="267"/>
            <ac:spMk id="11" creationId="{D4771268-CB57-404A-9271-370EB28F6090}"/>
          </ac:spMkLst>
        </pc:spChg>
        <pc:spChg chg="del">
          <ac:chgData name="Samuel Kim" userId="3a4c2441-852a-4397-939f-cc1717f9a9ab" providerId="ADAL" clId="{05E54A2E-49CF-644F-BF08-BC17B05B262D}" dt="2023-01-05T18:59:21.572" v="38"/>
          <ac:spMkLst>
            <pc:docMk/>
            <pc:sldMk cId="756217828" sldId="267"/>
            <ac:spMk id="37" creationId="{BEBFA723-5A7B-472D-ABD7-1526B8D3A38B}"/>
          </ac:spMkLst>
        </pc:spChg>
        <pc:spChg chg="del">
          <ac:chgData name="Samuel Kim" userId="3a4c2441-852a-4397-939f-cc1717f9a9ab" providerId="ADAL" clId="{05E54A2E-49CF-644F-BF08-BC17B05B262D}" dt="2023-01-05T18:59:21.572" v="38"/>
          <ac:spMkLst>
            <pc:docMk/>
            <pc:sldMk cId="756217828" sldId="267"/>
            <ac:spMk id="39" creationId="{A6B27065-399A-4CF7-BF70-CF79B9848FC1}"/>
          </ac:spMkLst>
        </pc:spChg>
        <pc:grpChg chg="del">
          <ac:chgData name="Samuel Kim" userId="3a4c2441-852a-4397-939f-cc1717f9a9ab" providerId="ADAL" clId="{05E54A2E-49CF-644F-BF08-BC17B05B262D}" dt="2023-01-05T18:59:21.572" v="38"/>
          <ac:grpSpMkLst>
            <pc:docMk/>
            <pc:sldMk cId="756217828" sldId="267"/>
            <ac:grpSpMk id="41" creationId="{CF22986C-DDF7-4109-9D6A-006800D6B041}"/>
          </ac:grpSpMkLst>
        </pc:grpChg>
        <pc:picChg chg="mod">
          <ac:chgData name="Samuel Kim" userId="3a4c2441-852a-4397-939f-cc1717f9a9ab" providerId="ADAL" clId="{05E54A2E-49CF-644F-BF08-BC17B05B262D}" dt="2023-01-06T20:43:49.374" v="1154" actId="14100"/>
          <ac:picMkLst>
            <pc:docMk/>
            <pc:sldMk cId="756217828" sldId="267"/>
            <ac:picMk id="6" creationId="{31AA0E60-6BF8-8CF2-53B4-D7C6AF630BF4}"/>
          </ac:picMkLst>
        </pc:picChg>
      </pc:sldChg>
      <pc:sldChg chg="addSp delSp modSp add mod setBg delDesignElem">
        <pc:chgData name="Samuel Kim" userId="3a4c2441-852a-4397-939f-cc1717f9a9ab" providerId="ADAL" clId="{05E54A2E-49CF-644F-BF08-BC17B05B262D}" dt="2023-01-06T20:45:38.830" v="1160" actId="26606"/>
        <pc:sldMkLst>
          <pc:docMk/>
          <pc:sldMk cId="1481559127" sldId="268"/>
        </pc:sldMkLst>
        <pc:spChg chg="mod">
          <ac:chgData name="Samuel Kim" userId="3a4c2441-852a-4397-939f-cc1717f9a9ab" providerId="ADAL" clId="{05E54A2E-49CF-644F-BF08-BC17B05B262D}" dt="2023-01-06T20:45:38.830" v="1160" actId="26606"/>
          <ac:spMkLst>
            <pc:docMk/>
            <pc:sldMk cId="1481559127" sldId="268"/>
            <ac:spMk id="2" creationId="{95B9056D-833A-7EC1-BC02-9A0CBD7910B1}"/>
          </ac:spMkLst>
        </pc:spChg>
        <pc:spChg chg="del">
          <ac:chgData name="Samuel Kim" userId="3a4c2441-852a-4397-939f-cc1717f9a9ab" providerId="ADAL" clId="{05E54A2E-49CF-644F-BF08-BC17B05B262D}" dt="2023-01-05T18:59:21.572" v="38"/>
          <ac:spMkLst>
            <pc:docMk/>
            <pc:sldMk cId="1481559127" sldId="268"/>
            <ac:spMk id="20" creationId="{58086AEC-04C2-4BC4-BFB8-0135965C74A8}"/>
          </ac:spMkLst>
        </pc:spChg>
        <pc:spChg chg="del">
          <ac:chgData name="Samuel Kim" userId="3a4c2441-852a-4397-939f-cc1717f9a9ab" providerId="ADAL" clId="{05E54A2E-49CF-644F-BF08-BC17B05B262D}" dt="2023-01-05T18:59:21.572" v="38"/>
          <ac:spMkLst>
            <pc:docMk/>
            <pc:sldMk cId="1481559127" sldId="268"/>
            <ac:spMk id="21" creationId="{20C3BE3F-B8A9-4DC9-A867-EC91736FAA07}"/>
          </ac:spMkLst>
        </pc:spChg>
        <pc:spChg chg="add">
          <ac:chgData name="Samuel Kim" userId="3a4c2441-852a-4397-939f-cc1717f9a9ab" providerId="ADAL" clId="{05E54A2E-49CF-644F-BF08-BC17B05B262D}" dt="2023-01-06T20:45:38.830" v="1160" actId="26606"/>
          <ac:spMkLst>
            <pc:docMk/>
            <pc:sldMk cId="1481559127" sldId="268"/>
            <ac:spMk id="33" creationId="{9DBC8166-481C-4473-95F5-9A5B9073B7F1}"/>
          </ac:spMkLst>
        </pc:spChg>
        <pc:spChg chg="add">
          <ac:chgData name="Samuel Kim" userId="3a4c2441-852a-4397-939f-cc1717f9a9ab" providerId="ADAL" clId="{05E54A2E-49CF-644F-BF08-BC17B05B262D}" dt="2023-01-06T20:45:38.830" v="1160" actId="26606"/>
          <ac:spMkLst>
            <pc:docMk/>
            <pc:sldMk cId="1481559127" sldId="268"/>
            <ac:spMk id="35" creationId="{A5A5CE6E-90AF-4D43-A014-1F9EC83EB93D}"/>
          </ac:spMkLst>
        </pc:spChg>
        <pc:grpChg chg="del">
          <ac:chgData name="Samuel Kim" userId="3a4c2441-852a-4397-939f-cc1717f9a9ab" providerId="ADAL" clId="{05E54A2E-49CF-644F-BF08-BC17B05B262D}" dt="2023-01-05T18:59:21.572" v="38"/>
          <ac:grpSpMkLst>
            <pc:docMk/>
            <pc:sldMk cId="1481559127" sldId="268"/>
            <ac:grpSpMk id="22" creationId="{0CA2F3D1-53F2-478B-949B-6D4EA2E4E43E}"/>
          </ac:grpSpMkLst>
        </pc:grpChg>
        <pc:graphicFrameChg chg="mod modGraphic">
          <ac:chgData name="Samuel Kim" userId="3a4c2441-852a-4397-939f-cc1717f9a9ab" providerId="ADAL" clId="{05E54A2E-49CF-644F-BF08-BC17B05B262D}" dt="2023-01-06T20:45:38.830" v="1160" actId="26606"/>
          <ac:graphicFrameMkLst>
            <pc:docMk/>
            <pc:sldMk cId="1481559127" sldId="268"/>
            <ac:graphicFrameMk id="28" creationId="{F1E8B2F2-6B3B-CB8D-069E-C63E77FD47D7}"/>
          </ac:graphicFrameMkLst>
        </pc:graphicFrameChg>
      </pc:sldChg>
      <pc:sldChg chg="addSp delSp modSp new mod setBg">
        <pc:chgData name="Samuel Kim" userId="3a4c2441-852a-4397-939f-cc1717f9a9ab" providerId="ADAL" clId="{05E54A2E-49CF-644F-BF08-BC17B05B262D}" dt="2023-01-06T20:47:55.770" v="1188" actId="26606"/>
        <pc:sldMkLst>
          <pc:docMk/>
          <pc:sldMk cId="2432336986" sldId="269"/>
        </pc:sldMkLst>
        <pc:spChg chg="mod">
          <ac:chgData name="Samuel Kim" userId="3a4c2441-852a-4397-939f-cc1717f9a9ab" providerId="ADAL" clId="{05E54A2E-49CF-644F-BF08-BC17B05B262D}" dt="2023-01-06T20:47:55.770" v="1188" actId="26606"/>
          <ac:spMkLst>
            <pc:docMk/>
            <pc:sldMk cId="2432336986" sldId="269"/>
            <ac:spMk id="2" creationId="{2C5845A7-5CBC-6E93-4FDE-13DB4A3C5665}"/>
          </ac:spMkLst>
        </pc:spChg>
        <pc:spChg chg="del mod">
          <ac:chgData name="Samuel Kim" userId="3a4c2441-852a-4397-939f-cc1717f9a9ab" providerId="ADAL" clId="{05E54A2E-49CF-644F-BF08-BC17B05B262D}" dt="2023-01-06T20:47:55.770" v="1188" actId="26606"/>
          <ac:spMkLst>
            <pc:docMk/>
            <pc:sldMk cId="2432336986" sldId="269"/>
            <ac:spMk id="3" creationId="{9BDE6511-A41A-47F6-A704-A8DF0A447618}"/>
          </ac:spMkLst>
        </pc:spChg>
        <pc:spChg chg="add">
          <ac:chgData name="Samuel Kim" userId="3a4c2441-852a-4397-939f-cc1717f9a9ab" providerId="ADAL" clId="{05E54A2E-49CF-644F-BF08-BC17B05B262D}" dt="2023-01-06T20:47:55.770" v="1188" actId="26606"/>
          <ac:spMkLst>
            <pc:docMk/>
            <pc:sldMk cId="2432336986" sldId="269"/>
            <ac:spMk id="9" creationId="{9DBC8166-481C-4473-95F5-9A5B9073B7F1}"/>
          </ac:spMkLst>
        </pc:spChg>
        <pc:spChg chg="add">
          <ac:chgData name="Samuel Kim" userId="3a4c2441-852a-4397-939f-cc1717f9a9ab" providerId="ADAL" clId="{05E54A2E-49CF-644F-BF08-BC17B05B262D}" dt="2023-01-06T20:47:55.770" v="1188" actId="26606"/>
          <ac:spMkLst>
            <pc:docMk/>
            <pc:sldMk cId="2432336986" sldId="269"/>
            <ac:spMk id="11" creationId="{A5A5CE6E-90AF-4D43-A014-1F9EC83EB93D}"/>
          </ac:spMkLst>
        </pc:spChg>
        <pc:graphicFrameChg chg="add">
          <ac:chgData name="Samuel Kim" userId="3a4c2441-852a-4397-939f-cc1717f9a9ab" providerId="ADAL" clId="{05E54A2E-49CF-644F-BF08-BC17B05B262D}" dt="2023-01-06T20:47:55.770" v="1188" actId="26606"/>
          <ac:graphicFrameMkLst>
            <pc:docMk/>
            <pc:sldMk cId="2432336986" sldId="269"/>
            <ac:graphicFrameMk id="5" creationId="{D17F27E2-8B21-B183-A17A-95CA0B4A1F02}"/>
          </ac:graphicFrameMkLst>
        </pc:graphicFrameChg>
      </pc:sldChg>
      <pc:sldChg chg="addSp delSp modSp add mod setBg">
        <pc:chgData name="Samuel Kim" userId="3a4c2441-852a-4397-939f-cc1717f9a9ab" providerId="ADAL" clId="{05E54A2E-49CF-644F-BF08-BC17B05B262D}" dt="2023-01-06T20:48:11.556" v="1189" actId="26606"/>
        <pc:sldMkLst>
          <pc:docMk/>
          <pc:sldMk cId="1729506643" sldId="270"/>
        </pc:sldMkLst>
        <pc:spChg chg="mod">
          <ac:chgData name="Samuel Kim" userId="3a4c2441-852a-4397-939f-cc1717f9a9ab" providerId="ADAL" clId="{05E54A2E-49CF-644F-BF08-BC17B05B262D}" dt="2023-01-06T20:48:11.556" v="1189" actId="26606"/>
          <ac:spMkLst>
            <pc:docMk/>
            <pc:sldMk cId="1729506643" sldId="270"/>
            <ac:spMk id="2" creationId="{2C5845A7-5CBC-6E93-4FDE-13DB4A3C5665}"/>
          </ac:spMkLst>
        </pc:spChg>
        <pc:spChg chg="del mod">
          <ac:chgData name="Samuel Kim" userId="3a4c2441-852a-4397-939f-cc1717f9a9ab" providerId="ADAL" clId="{05E54A2E-49CF-644F-BF08-BC17B05B262D}" dt="2023-01-06T20:48:11.556" v="1189" actId="26606"/>
          <ac:spMkLst>
            <pc:docMk/>
            <pc:sldMk cId="1729506643" sldId="270"/>
            <ac:spMk id="3" creationId="{9BDE6511-A41A-47F6-A704-A8DF0A447618}"/>
          </ac:spMkLst>
        </pc:spChg>
        <pc:spChg chg="add">
          <ac:chgData name="Samuel Kim" userId="3a4c2441-852a-4397-939f-cc1717f9a9ab" providerId="ADAL" clId="{05E54A2E-49CF-644F-BF08-BC17B05B262D}" dt="2023-01-06T20:48:11.556" v="1189" actId="26606"/>
          <ac:spMkLst>
            <pc:docMk/>
            <pc:sldMk cId="1729506643" sldId="270"/>
            <ac:spMk id="9" creationId="{545D489D-16E1-484D-867B-144368D74B83}"/>
          </ac:spMkLst>
        </pc:spChg>
        <pc:spChg chg="add">
          <ac:chgData name="Samuel Kim" userId="3a4c2441-852a-4397-939f-cc1717f9a9ab" providerId="ADAL" clId="{05E54A2E-49CF-644F-BF08-BC17B05B262D}" dt="2023-01-06T20:48:11.556" v="1189" actId="26606"/>
          <ac:spMkLst>
            <pc:docMk/>
            <pc:sldMk cId="1729506643" sldId="270"/>
            <ac:spMk id="11" creationId="{49A496F5-B01E-4BF8-9D1E-C4E53B6F9652}"/>
          </ac:spMkLst>
        </pc:spChg>
        <pc:spChg chg="add">
          <ac:chgData name="Samuel Kim" userId="3a4c2441-852a-4397-939f-cc1717f9a9ab" providerId="ADAL" clId="{05E54A2E-49CF-644F-BF08-BC17B05B262D}" dt="2023-01-06T20:48:11.556" v="1189" actId="26606"/>
          <ac:spMkLst>
            <pc:docMk/>
            <pc:sldMk cId="1729506643" sldId="270"/>
            <ac:spMk id="13" creationId="{6E895C8D-1379-40B8-8B1B-B6F5AEAF0A6C}"/>
          </ac:spMkLst>
        </pc:spChg>
        <pc:graphicFrameChg chg="add">
          <ac:chgData name="Samuel Kim" userId="3a4c2441-852a-4397-939f-cc1717f9a9ab" providerId="ADAL" clId="{05E54A2E-49CF-644F-BF08-BC17B05B262D}" dt="2023-01-06T20:48:11.556" v="1189" actId="26606"/>
          <ac:graphicFrameMkLst>
            <pc:docMk/>
            <pc:sldMk cId="1729506643" sldId="270"/>
            <ac:graphicFrameMk id="5" creationId="{C3539448-82A4-A025-CF50-84A756DE2517}"/>
          </ac:graphicFrameMkLst>
        </pc:graphicFrameChg>
      </pc:sldChg>
    </pc:docChg>
  </pc:docChgLst>
</pc:chgInfo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D3670D-B48E-44B6-BDD5-C10B919809F1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79FA7C33-F692-4AD9-8BF6-4C6F247AD658}">
      <dgm:prSet/>
      <dgm:spPr/>
      <dgm:t>
        <a:bodyPr/>
        <a:lstStyle/>
        <a:p>
          <a:r>
            <a:rPr lang="en-US"/>
            <a:t>Observe</a:t>
          </a:r>
        </a:p>
      </dgm:t>
    </dgm:pt>
    <dgm:pt modelId="{69695BBA-EA60-4B4A-A3F2-7DC84457A3E9}" type="parTrans" cxnId="{B772F2E5-8B36-4BC6-B750-06E25E429E57}">
      <dgm:prSet/>
      <dgm:spPr/>
      <dgm:t>
        <a:bodyPr/>
        <a:lstStyle/>
        <a:p>
          <a:endParaRPr lang="en-US"/>
        </a:p>
      </dgm:t>
    </dgm:pt>
    <dgm:pt modelId="{4E157C68-3C48-40F8-B21A-192FA981A985}" type="sibTrans" cxnId="{B772F2E5-8B36-4BC6-B750-06E25E429E57}">
      <dgm:prSet/>
      <dgm:spPr/>
      <dgm:t>
        <a:bodyPr/>
        <a:lstStyle/>
        <a:p>
          <a:endParaRPr lang="en-US"/>
        </a:p>
      </dgm:t>
    </dgm:pt>
    <dgm:pt modelId="{2A793AD2-EF45-4F50-BA92-AC593D918853}">
      <dgm:prSet/>
      <dgm:spPr/>
      <dgm:t>
        <a:bodyPr/>
        <a:lstStyle/>
        <a:p>
          <a:r>
            <a:rPr lang="en-US"/>
            <a:t>Listen/Interview</a:t>
          </a:r>
        </a:p>
      </dgm:t>
    </dgm:pt>
    <dgm:pt modelId="{5C280421-B964-4B4C-A65F-B0FB5A38B29C}" type="parTrans" cxnId="{A8C48D15-5FF9-4E86-B00F-B367A8C2C2E7}">
      <dgm:prSet/>
      <dgm:spPr/>
      <dgm:t>
        <a:bodyPr/>
        <a:lstStyle/>
        <a:p>
          <a:endParaRPr lang="en-US"/>
        </a:p>
      </dgm:t>
    </dgm:pt>
    <dgm:pt modelId="{8E3C97B1-D3D6-47B3-BC67-4764419E1600}" type="sibTrans" cxnId="{A8C48D15-5FF9-4E86-B00F-B367A8C2C2E7}">
      <dgm:prSet/>
      <dgm:spPr/>
      <dgm:t>
        <a:bodyPr/>
        <a:lstStyle/>
        <a:p>
          <a:endParaRPr lang="en-US"/>
        </a:p>
      </dgm:t>
    </dgm:pt>
    <dgm:pt modelId="{FC1C8E71-1931-4A8D-8DC1-23E0B854EEF3}">
      <dgm:prSet/>
      <dgm:spPr/>
      <dgm:t>
        <a:bodyPr/>
        <a:lstStyle/>
        <a:p>
          <a:r>
            <a:rPr lang="en-US"/>
            <a:t>Empathize</a:t>
          </a:r>
        </a:p>
      </dgm:t>
    </dgm:pt>
    <dgm:pt modelId="{49F7D881-3555-4678-9411-6B2D7864CBEB}" type="parTrans" cxnId="{C05A3A36-8226-463C-981B-FF846D434D90}">
      <dgm:prSet/>
      <dgm:spPr/>
      <dgm:t>
        <a:bodyPr/>
        <a:lstStyle/>
        <a:p>
          <a:endParaRPr lang="en-US"/>
        </a:p>
      </dgm:t>
    </dgm:pt>
    <dgm:pt modelId="{D51AB8DF-F56E-477F-A743-3B4DC68EF978}" type="sibTrans" cxnId="{C05A3A36-8226-463C-981B-FF846D434D90}">
      <dgm:prSet/>
      <dgm:spPr/>
      <dgm:t>
        <a:bodyPr/>
        <a:lstStyle/>
        <a:p>
          <a:endParaRPr lang="en-US"/>
        </a:p>
      </dgm:t>
    </dgm:pt>
    <dgm:pt modelId="{EFC0E03F-2EF3-4C6B-AFC2-E9289F591BA5}">
      <dgm:prSet/>
      <dgm:spPr/>
      <dgm:t>
        <a:bodyPr/>
        <a:lstStyle/>
        <a:p>
          <a:r>
            <a:rPr lang="en-US"/>
            <a:t>Form Insights</a:t>
          </a:r>
        </a:p>
      </dgm:t>
    </dgm:pt>
    <dgm:pt modelId="{8B9A3D3E-0333-4D04-A8E6-06FFCD80B42F}" type="parTrans" cxnId="{3518A0B7-856B-4F9A-9C94-26BCBD1E81D8}">
      <dgm:prSet/>
      <dgm:spPr/>
      <dgm:t>
        <a:bodyPr/>
        <a:lstStyle/>
        <a:p>
          <a:endParaRPr lang="en-US"/>
        </a:p>
      </dgm:t>
    </dgm:pt>
    <dgm:pt modelId="{64385552-5015-4670-803E-2E2994CFBBF9}" type="sibTrans" cxnId="{3518A0B7-856B-4F9A-9C94-26BCBD1E81D8}">
      <dgm:prSet/>
      <dgm:spPr/>
      <dgm:t>
        <a:bodyPr/>
        <a:lstStyle/>
        <a:p>
          <a:endParaRPr lang="en-US"/>
        </a:p>
      </dgm:t>
    </dgm:pt>
    <dgm:pt modelId="{A84D5376-758A-4D55-9953-A2947B57E1C8}">
      <dgm:prSet/>
      <dgm:spPr/>
      <dgm:t>
        <a:bodyPr/>
        <a:lstStyle/>
        <a:p>
          <a:r>
            <a:rPr lang="en-US"/>
            <a:t>Plan For Action</a:t>
          </a:r>
        </a:p>
      </dgm:t>
    </dgm:pt>
    <dgm:pt modelId="{F60D2F8F-30C0-488F-A264-A41C44A31611}" type="parTrans" cxnId="{72B922D2-5B25-40D4-A675-10FCEF8B5B2C}">
      <dgm:prSet/>
      <dgm:spPr/>
      <dgm:t>
        <a:bodyPr/>
        <a:lstStyle/>
        <a:p>
          <a:endParaRPr lang="en-US"/>
        </a:p>
      </dgm:t>
    </dgm:pt>
    <dgm:pt modelId="{64BD9E06-DB5C-41CA-8247-90147F697253}" type="sibTrans" cxnId="{72B922D2-5B25-40D4-A675-10FCEF8B5B2C}">
      <dgm:prSet/>
      <dgm:spPr/>
      <dgm:t>
        <a:bodyPr/>
        <a:lstStyle/>
        <a:p>
          <a:endParaRPr lang="en-US"/>
        </a:p>
      </dgm:t>
    </dgm:pt>
    <dgm:pt modelId="{259F83E4-55F7-AD4D-A3D6-A42759417485}" type="pres">
      <dgm:prSet presAssocID="{D9D3670D-B48E-44B6-BDD5-C10B919809F1}" presName="vert0" presStyleCnt="0">
        <dgm:presLayoutVars>
          <dgm:dir/>
          <dgm:animOne val="branch"/>
          <dgm:animLvl val="lvl"/>
        </dgm:presLayoutVars>
      </dgm:prSet>
      <dgm:spPr/>
    </dgm:pt>
    <dgm:pt modelId="{C2A90916-87AF-FA48-8B72-3EA355DD3DF1}" type="pres">
      <dgm:prSet presAssocID="{79FA7C33-F692-4AD9-8BF6-4C6F247AD658}" presName="thickLine" presStyleLbl="alignNode1" presStyleIdx="0" presStyleCnt="5"/>
      <dgm:spPr/>
    </dgm:pt>
    <dgm:pt modelId="{D199CC79-9788-744C-9402-F14DE4B74D33}" type="pres">
      <dgm:prSet presAssocID="{79FA7C33-F692-4AD9-8BF6-4C6F247AD658}" presName="horz1" presStyleCnt="0"/>
      <dgm:spPr/>
    </dgm:pt>
    <dgm:pt modelId="{AB94DE98-DBB4-4144-8E41-51ED3C3D5384}" type="pres">
      <dgm:prSet presAssocID="{79FA7C33-F692-4AD9-8BF6-4C6F247AD658}" presName="tx1" presStyleLbl="revTx" presStyleIdx="0" presStyleCnt="5"/>
      <dgm:spPr/>
    </dgm:pt>
    <dgm:pt modelId="{86AC1165-97F8-CE4E-B208-2EADA88151FC}" type="pres">
      <dgm:prSet presAssocID="{79FA7C33-F692-4AD9-8BF6-4C6F247AD658}" presName="vert1" presStyleCnt="0"/>
      <dgm:spPr/>
    </dgm:pt>
    <dgm:pt modelId="{C048B6CD-C3A9-7941-B9C0-5C59E3ECA45B}" type="pres">
      <dgm:prSet presAssocID="{2A793AD2-EF45-4F50-BA92-AC593D918853}" presName="thickLine" presStyleLbl="alignNode1" presStyleIdx="1" presStyleCnt="5"/>
      <dgm:spPr/>
    </dgm:pt>
    <dgm:pt modelId="{FCC3EAF6-FCE9-1442-8477-65D44F10A69E}" type="pres">
      <dgm:prSet presAssocID="{2A793AD2-EF45-4F50-BA92-AC593D918853}" presName="horz1" presStyleCnt="0"/>
      <dgm:spPr/>
    </dgm:pt>
    <dgm:pt modelId="{0245FB71-B1EE-7244-B4C9-FDBD04FADC13}" type="pres">
      <dgm:prSet presAssocID="{2A793AD2-EF45-4F50-BA92-AC593D918853}" presName="tx1" presStyleLbl="revTx" presStyleIdx="1" presStyleCnt="5"/>
      <dgm:spPr/>
    </dgm:pt>
    <dgm:pt modelId="{893B851B-C6FE-F740-9B34-EF7393FBA786}" type="pres">
      <dgm:prSet presAssocID="{2A793AD2-EF45-4F50-BA92-AC593D918853}" presName="vert1" presStyleCnt="0"/>
      <dgm:spPr/>
    </dgm:pt>
    <dgm:pt modelId="{55015451-088A-B74A-A17F-4BB7942DDC0B}" type="pres">
      <dgm:prSet presAssocID="{FC1C8E71-1931-4A8D-8DC1-23E0B854EEF3}" presName="thickLine" presStyleLbl="alignNode1" presStyleIdx="2" presStyleCnt="5"/>
      <dgm:spPr/>
    </dgm:pt>
    <dgm:pt modelId="{C1C894C1-BCA9-5B4B-B061-4120002EFAE6}" type="pres">
      <dgm:prSet presAssocID="{FC1C8E71-1931-4A8D-8DC1-23E0B854EEF3}" presName="horz1" presStyleCnt="0"/>
      <dgm:spPr/>
    </dgm:pt>
    <dgm:pt modelId="{3838BBFA-8669-8D4B-8A46-7E1A81F4F02F}" type="pres">
      <dgm:prSet presAssocID="{FC1C8E71-1931-4A8D-8DC1-23E0B854EEF3}" presName="tx1" presStyleLbl="revTx" presStyleIdx="2" presStyleCnt="5"/>
      <dgm:spPr/>
    </dgm:pt>
    <dgm:pt modelId="{3D31328B-1B60-C34C-96FB-B98EFF00CC9A}" type="pres">
      <dgm:prSet presAssocID="{FC1C8E71-1931-4A8D-8DC1-23E0B854EEF3}" presName="vert1" presStyleCnt="0"/>
      <dgm:spPr/>
    </dgm:pt>
    <dgm:pt modelId="{3F046618-4414-DE46-BE58-F5334E3129DC}" type="pres">
      <dgm:prSet presAssocID="{EFC0E03F-2EF3-4C6B-AFC2-E9289F591BA5}" presName="thickLine" presStyleLbl="alignNode1" presStyleIdx="3" presStyleCnt="5"/>
      <dgm:spPr/>
    </dgm:pt>
    <dgm:pt modelId="{F0ED539D-965D-E94D-9C7A-A8CEF30CE6AA}" type="pres">
      <dgm:prSet presAssocID="{EFC0E03F-2EF3-4C6B-AFC2-E9289F591BA5}" presName="horz1" presStyleCnt="0"/>
      <dgm:spPr/>
    </dgm:pt>
    <dgm:pt modelId="{A083E428-4294-D745-96C6-C7926DE1444F}" type="pres">
      <dgm:prSet presAssocID="{EFC0E03F-2EF3-4C6B-AFC2-E9289F591BA5}" presName="tx1" presStyleLbl="revTx" presStyleIdx="3" presStyleCnt="5"/>
      <dgm:spPr/>
    </dgm:pt>
    <dgm:pt modelId="{8EA4C33C-7AD2-A541-B55D-ACEE77A47EB1}" type="pres">
      <dgm:prSet presAssocID="{EFC0E03F-2EF3-4C6B-AFC2-E9289F591BA5}" presName="vert1" presStyleCnt="0"/>
      <dgm:spPr/>
    </dgm:pt>
    <dgm:pt modelId="{970267F4-57AB-844F-82F8-DD8C96DC354D}" type="pres">
      <dgm:prSet presAssocID="{A84D5376-758A-4D55-9953-A2947B57E1C8}" presName="thickLine" presStyleLbl="alignNode1" presStyleIdx="4" presStyleCnt="5"/>
      <dgm:spPr/>
    </dgm:pt>
    <dgm:pt modelId="{90AE9080-9ADE-7947-B697-14410CE06373}" type="pres">
      <dgm:prSet presAssocID="{A84D5376-758A-4D55-9953-A2947B57E1C8}" presName="horz1" presStyleCnt="0"/>
      <dgm:spPr/>
    </dgm:pt>
    <dgm:pt modelId="{6A5A8372-CBE0-7141-87B7-9755FA31115A}" type="pres">
      <dgm:prSet presAssocID="{A84D5376-758A-4D55-9953-A2947B57E1C8}" presName="tx1" presStyleLbl="revTx" presStyleIdx="4" presStyleCnt="5"/>
      <dgm:spPr/>
    </dgm:pt>
    <dgm:pt modelId="{7E5BBA8D-6F85-F044-8C76-9D4A583A035A}" type="pres">
      <dgm:prSet presAssocID="{A84D5376-758A-4D55-9953-A2947B57E1C8}" presName="vert1" presStyleCnt="0"/>
      <dgm:spPr/>
    </dgm:pt>
  </dgm:ptLst>
  <dgm:cxnLst>
    <dgm:cxn modelId="{A8C48D15-5FF9-4E86-B00F-B367A8C2C2E7}" srcId="{D9D3670D-B48E-44B6-BDD5-C10B919809F1}" destId="{2A793AD2-EF45-4F50-BA92-AC593D918853}" srcOrd="1" destOrd="0" parTransId="{5C280421-B964-4B4C-A65F-B0FB5A38B29C}" sibTransId="{8E3C97B1-D3D6-47B3-BC67-4764419E1600}"/>
    <dgm:cxn modelId="{0B99D824-F3EC-7848-86FD-8C3F9EC32B81}" type="presOf" srcId="{A84D5376-758A-4D55-9953-A2947B57E1C8}" destId="{6A5A8372-CBE0-7141-87B7-9755FA31115A}" srcOrd="0" destOrd="0" presId="urn:microsoft.com/office/officeart/2008/layout/LinedList"/>
    <dgm:cxn modelId="{F29D662B-2684-1341-9D5B-CA14A47DBC13}" type="presOf" srcId="{EFC0E03F-2EF3-4C6B-AFC2-E9289F591BA5}" destId="{A083E428-4294-D745-96C6-C7926DE1444F}" srcOrd="0" destOrd="0" presId="urn:microsoft.com/office/officeart/2008/layout/LinedList"/>
    <dgm:cxn modelId="{C05A3A36-8226-463C-981B-FF846D434D90}" srcId="{D9D3670D-B48E-44B6-BDD5-C10B919809F1}" destId="{FC1C8E71-1931-4A8D-8DC1-23E0B854EEF3}" srcOrd="2" destOrd="0" parTransId="{49F7D881-3555-4678-9411-6B2D7864CBEB}" sibTransId="{D51AB8DF-F56E-477F-A743-3B4DC68EF978}"/>
    <dgm:cxn modelId="{E6E23B93-BDBF-7948-85E0-A3C2FF84EB4E}" type="presOf" srcId="{2A793AD2-EF45-4F50-BA92-AC593D918853}" destId="{0245FB71-B1EE-7244-B4C9-FDBD04FADC13}" srcOrd="0" destOrd="0" presId="urn:microsoft.com/office/officeart/2008/layout/LinedList"/>
    <dgm:cxn modelId="{3518A0B7-856B-4F9A-9C94-26BCBD1E81D8}" srcId="{D9D3670D-B48E-44B6-BDD5-C10B919809F1}" destId="{EFC0E03F-2EF3-4C6B-AFC2-E9289F591BA5}" srcOrd="3" destOrd="0" parTransId="{8B9A3D3E-0333-4D04-A8E6-06FFCD80B42F}" sibTransId="{64385552-5015-4670-803E-2E2994CFBBF9}"/>
    <dgm:cxn modelId="{6BF7D6B7-E294-684D-8670-76DDA2EA0838}" type="presOf" srcId="{D9D3670D-B48E-44B6-BDD5-C10B919809F1}" destId="{259F83E4-55F7-AD4D-A3D6-A42759417485}" srcOrd="0" destOrd="0" presId="urn:microsoft.com/office/officeart/2008/layout/LinedList"/>
    <dgm:cxn modelId="{2B15A1B8-AA27-3748-9A63-25B7A70A26FC}" type="presOf" srcId="{79FA7C33-F692-4AD9-8BF6-4C6F247AD658}" destId="{AB94DE98-DBB4-4144-8E41-51ED3C3D5384}" srcOrd="0" destOrd="0" presId="urn:microsoft.com/office/officeart/2008/layout/LinedList"/>
    <dgm:cxn modelId="{72B922D2-5B25-40D4-A675-10FCEF8B5B2C}" srcId="{D9D3670D-B48E-44B6-BDD5-C10B919809F1}" destId="{A84D5376-758A-4D55-9953-A2947B57E1C8}" srcOrd="4" destOrd="0" parTransId="{F60D2F8F-30C0-488F-A264-A41C44A31611}" sibTransId="{64BD9E06-DB5C-41CA-8247-90147F697253}"/>
    <dgm:cxn modelId="{B772F2E5-8B36-4BC6-B750-06E25E429E57}" srcId="{D9D3670D-B48E-44B6-BDD5-C10B919809F1}" destId="{79FA7C33-F692-4AD9-8BF6-4C6F247AD658}" srcOrd="0" destOrd="0" parTransId="{69695BBA-EA60-4B4A-A3F2-7DC84457A3E9}" sibTransId="{4E157C68-3C48-40F8-B21A-192FA981A985}"/>
    <dgm:cxn modelId="{4D43B4EB-F0BC-BA49-8124-7B634ED7AADA}" type="presOf" srcId="{FC1C8E71-1931-4A8D-8DC1-23E0B854EEF3}" destId="{3838BBFA-8669-8D4B-8A46-7E1A81F4F02F}" srcOrd="0" destOrd="0" presId="urn:microsoft.com/office/officeart/2008/layout/LinedList"/>
    <dgm:cxn modelId="{4D769D48-BB6F-914F-93A5-036B63C96D39}" type="presParOf" srcId="{259F83E4-55F7-AD4D-A3D6-A42759417485}" destId="{C2A90916-87AF-FA48-8B72-3EA355DD3DF1}" srcOrd="0" destOrd="0" presId="urn:microsoft.com/office/officeart/2008/layout/LinedList"/>
    <dgm:cxn modelId="{F11123AA-5213-1B41-B9D8-5841C3536EFA}" type="presParOf" srcId="{259F83E4-55F7-AD4D-A3D6-A42759417485}" destId="{D199CC79-9788-744C-9402-F14DE4B74D33}" srcOrd="1" destOrd="0" presId="urn:microsoft.com/office/officeart/2008/layout/LinedList"/>
    <dgm:cxn modelId="{231F92C6-27B3-2E44-A550-D7BF7EEB5F29}" type="presParOf" srcId="{D199CC79-9788-744C-9402-F14DE4B74D33}" destId="{AB94DE98-DBB4-4144-8E41-51ED3C3D5384}" srcOrd="0" destOrd="0" presId="urn:microsoft.com/office/officeart/2008/layout/LinedList"/>
    <dgm:cxn modelId="{8566E46D-FE1A-374C-9995-CA794DF179E3}" type="presParOf" srcId="{D199CC79-9788-744C-9402-F14DE4B74D33}" destId="{86AC1165-97F8-CE4E-B208-2EADA88151FC}" srcOrd="1" destOrd="0" presId="urn:microsoft.com/office/officeart/2008/layout/LinedList"/>
    <dgm:cxn modelId="{CDA6ECE7-037C-864D-85B1-13663CD76D8A}" type="presParOf" srcId="{259F83E4-55F7-AD4D-A3D6-A42759417485}" destId="{C048B6CD-C3A9-7941-B9C0-5C59E3ECA45B}" srcOrd="2" destOrd="0" presId="urn:microsoft.com/office/officeart/2008/layout/LinedList"/>
    <dgm:cxn modelId="{59EA7851-7E1C-F147-9AF9-E0E00133BD60}" type="presParOf" srcId="{259F83E4-55F7-AD4D-A3D6-A42759417485}" destId="{FCC3EAF6-FCE9-1442-8477-65D44F10A69E}" srcOrd="3" destOrd="0" presId="urn:microsoft.com/office/officeart/2008/layout/LinedList"/>
    <dgm:cxn modelId="{032C2A81-ED17-6C44-BD5B-AD6EB87B19DC}" type="presParOf" srcId="{FCC3EAF6-FCE9-1442-8477-65D44F10A69E}" destId="{0245FB71-B1EE-7244-B4C9-FDBD04FADC13}" srcOrd="0" destOrd="0" presId="urn:microsoft.com/office/officeart/2008/layout/LinedList"/>
    <dgm:cxn modelId="{9D887854-D113-0C43-86E7-52C21B14D3D8}" type="presParOf" srcId="{FCC3EAF6-FCE9-1442-8477-65D44F10A69E}" destId="{893B851B-C6FE-F740-9B34-EF7393FBA786}" srcOrd="1" destOrd="0" presId="urn:microsoft.com/office/officeart/2008/layout/LinedList"/>
    <dgm:cxn modelId="{7C77A762-4095-F943-B549-444F148E3AFB}" type="presParOf" srcId="{259F83E4-55F7-AD4D-A3D6-A42759417485}" destId="{55015451-088A-B74A-A17F-4BB7942DDC0B}" srcOrd="4" destOrd="0" presId="urn:microsoft.com/office/officeart/2008/layout/LinedList"/>
    <dgm:cxn modelId="{54B17321-BE97-A447-A3AF-594B8BE6E3BA}" type="presParOf" srcId="{259F83E4-55F7-AD4D-A3D6-A42759417485}" destId="{C1C894C1-BCA9-5B4B-B061-4120002EFAE6}" srcOrd="5" destOrd="0" presId="urn:microsoft.com/office/officeart/2008/layout/LinedList"/>
    <dgm:cxn modelId="{D7E5A2FE-381E-1247-A47E-F7873436A445}" type="presParOf" srcId="{C1C894C1-BCA9-5B4B-B061-4120002EFAE6}" destId="{3838BBFA-8669-8D4B-8A46-7E1A81F4F02F}" srcOrd="0" destOrd="0" presId="urn:microsoft.com/office/officeart/2008/layout/LinedList"/>
    <dgm:cxn modelId="{2868968D-1685-2542-90A1-ACA5D9F34633}" type="presParOf" srcId="{C1C894C1-BCA9-5B4B-B061-4120002EFAE6}" destId="{3D31328B-1B60-C34C-96FB-B98EFF00CC9A}" srcOrd="1" destOrd="0" presId="urn:microsoft.com/office/officeart/2008/layout/LinedList"/>
    <dgm:cxn modelId="{219F796E-4079-B746-90A6-2491CF16279E}" type="presParOf" srcId="{259F83E4-55F7-AD4D-A3D6-A42759417485}" destId="{3F046618-4414-DE46-BE58-F5334E3129DC}" srcOrd="6" destOrd="0" presId="urn:microsoft.com/office/officeart/2008/layout/LinedList"/>
    <dgm:cxn modelId="{088DD2D7-5023-054E-8D54-AD870CF41091}" type="presParOf" srcId="{259F83E4-55F7-AD4D-A3D6-A42759417485}" destId="{F0ED539D-965D-E94D-9C7A-A8CEF30CE6AA}" srcOrd="7" destOrd="0" presId="urn:microsoft.com/office/officeart/2008/layout/LinedList"/>
    <dgm:cxn modelId="{6CDF4C77-CF5F-F546-99DD-0F9F1A5C5569}" type="presParOf" srcId="{F0ED539D-965D-E94D-9C7A-A8CEF30CE6AA}" destId="{A083E428-4294-D745-96C6-C7926DE1444F}" srcOrd="0" destOrd="0" presId="urn:microsoft.com/office/officeart/2008/layout/LinedList"/>
    <dgm:cxn modelId="{73354A83-550F-F14F-BD2C-3D372CA7BB8A}" type="presParOf" srcId="{F0ED539D-965D-E94D-9C7A-A8CEF30CE6AA}" destId="{8EA4C33C-7AD2-A541-B55D-ACEE77A47EB1}" srcOrd="1" destOrd="0" presId="urn:microsoft.com/office/officeart/2008/layout/LinedList"/>
    <dgm:cxn modelId="{EB1B6026-704E-204D-906A-66193701A054}" type="presParOf" srcId="{259F83E4-55F7-AD4D-A3D6-A42759417485}" destId="{970267F4-57AB-844F-82F8-DD8C96DC354D}" srcOrd="8" destOrd="0" presId="urn:microsoft.com/office/officeart/2008/layout/LinedList"/>
    <dgm:cxn modelId="{BDE9D3F0-E949-B44C-A946-A3180605067F}" type="presParOf" srcId="{259F83E4-55F7-AD4D-A3D6-A42759417485}" destId="{90AE9080-9ADE-7947-B697-14410CE06373}" srcOrd="9" destOrd="0" presId="urn:microsoft.com/office/officeart/2008/layout/LinedList"/>
    <dgm:cxn modelId="{CA156A29-E2DB-1C48-94C8-3FEF794176DA}" type="presParOf" srcId="{90AE9080-9ADE-7947-B697-14410CE06373}" destId="{6A5A8372-CBE0-7141-87B7-9755FA31115A}" srcOrd="0" destOrd="0" presId="urn:microsoft.com/office/officeart/2008/layout/LinedList"/>
    <dgm:cxn modelId="{22AF5DF2-A69D-6A47-B295-6C7654D639E7}" type="presParOf" srcId="{90AE9080-9ADE-7947-B697-14410CE06373}" destId="{7E5BBA8D-6F85-F044-8C76-9D4A583A035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A97ED3-C2A7-4B32-872B-2727284956C5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A5F39113-CA06-4F83-A0BF-FB0FEEDD6DF5}">
      <dgm:prSet/>
      <dgm:spPr/>
      <dgm:t>
        <a:bodyPr/>
        <a:lstStyle/>
        <a:p>
          <a:r>
            <a:rPr lang="en-US"/>
            <a:t>What are the values of this community?</a:t>
          </a:r>
        </a:p>
      </dgm:t>
    </dgm:pt>
    <dgm:pt modelId="{26A7C5BF-2BC6-43FF-9F80-94867D07BAD4}" type="parTrans" cxnId="{FC2B80C7-1A84-4033-9F47-A9A326EF4679}">
      <dgm:prSet/>
      <dgm:spPr/>
      <dgm:t>
        <a:bodyPr/>
        <a:lstStyle/>
        <a:p>
          <a:endParaRPr lang="en-US"/>
        </a:p>
      </dgm:t>
    </dgm:pt>
    <dgm:pt modelId="{0815F889-3809-4E80-AE83-97B792EBCF90}" type="sibTrans" cxnId="{FC2B80C7-1A84-4033-9F47-A9A326EF4679}">
      <dgm:prSet/>
      <dgm:spPr/>
      <dgm:t>
        <a:bodyPr/>
        <a:lstStyle/>
        <a:p>
          <a:endParaRPr lang="en-US"/>
        </a:p>
      </dgm:t>
    </dgm:pt>
    <dgm:pt modelId="{6720BC5C-E6DE-4F76-9A3C-A7087608960D}">
      <dgm:prSet/>
      <dgm:spPr/>
      <dgm:t>
        <a:bodyPr/>
        <a:lstStyle/>
        <a:p>
          <a:r>
            <a:rPr lang="en-US"/>
            <a:t>What does this community really care about?</a:t>
          </a:r>
        </a:p>
      </dgm:t>
    </dgm:pt>
    <dgm:pt modelId="{B59E406C-073F-4CF3-92D7-E28758E5FAD2}" type="parTrans" cxnId="{30027352-67DF-4149-9367-048F3557D7C3}">
      <dgm:prSet/>
      <dgm:spPr/>
      <dgm:t>
        <a:bodyPr/>
        <a:lstStyle/>
        <a:p>
          <a:endParaRPr lang="en-US"/>
        </a:p>
      </dgm:t>
    </dgm:pt>
    <dgm:pt modelId="{6AC09161-614A-430D-A32E-83A74DF42A45}" type="sibTrans" cxnId="{30027352-67DF-4149-9367-048F3557D7C3}">
      <dgm:prSet/>
      <dgm:spPr/>
      <dgm:t>
        <a:bodyPr/>
        <a:lstStyle/>
        <a:p>
          <a:endParaRPr lang="en-US"/>
        </a:p>
      </dgm:t>
    </dgm:pt>
    <dgm:pt modelId="{61822A67-88C3-455B-9CBD-8AB0906C4782}">
      <dgm:prSet/>
      <dgm:spPr/>
      <dgm:t>
        <a:bodyPr/>
        <a:lstStyle/>
        <a:p>
          <a:r>
            <a:rPr lang="en-US"/>
            <a:t>What are the gifts of this community?</a:t>
          </a:r>
        </a:p>
      </dgm:t>
    </dgm:pt>
    <dgm:pt modelId="{0AF2D203-5926-45CC-B90C-819C1167115F}" type="parTrans" cxnId="{5F5FE79D-B817-45E8-B833-46D32F173CCF}">
      <dgm:prSet/>
      <dgm:spPr/>
      <dgm:t>
        <a:bodyPr/>
        <a:lstStyle/>
        <a:p>
          <a:endParaRPr lang="en-US"/>
        </a:p>
      </dgm:t>
    </dgm:pt>
    <dgm:pt modelId="{99A000A9-5B2E-42CE-9AFA-565C1A4D8E32}" type="sibTrans" cxnId="{5F5FE79D-B817-45E8-B833-46D32F173CCF}">
      <dgm:prSet/>
      <dgm:spPr/>
      <dgm:t>
        <a:bodyPr/>
        <a:lstStyle/>
        <a:p>
          <a:endParaRPr lang="en-US"/>
        </a:p>
      </dgm:t>
    </dgm:pt>
    <dgm:pt modelId="{63BB022D-21F4-1843-8808-E44D1C4845B6}" type="pres">
      <dgm:prSet presAssocID="{D4A97ED3-C2A7-4B32-872B-2727284956C5}" presName="linear" presStyleCnt="0">
        <dgm:presLayoutVars>
          <dgm:animLvl val="lvl"/>
          <dgm:resizeHandles val="exact"/>
        </dgm:presLayoutVars>
      </dgm:prSet>
      <dgm:spPr/>
    </dgm:pt>
    <dgm:pt modelId="{64B38642-23D8-C84D-A060-A9E3287B85F1}" type="pres">
      <dgm:prSet presAssocID="{A5F39113-CA06-4F83-A0BF-FB0FEEDD6DF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753CB46-2616-DC40-89F0-CE8458B6E05E}" type="pres">
      <dgm:prSet presAssocID="{0815F889-3809-4E80-AE83-97B792EBCF90}" presName="spacer" presStyleCnt="0"/>
      <dgm:spPr/>
    </dgm:pt>
    <dgm:pt modelId="{BA95BBC5-A07C-EB49-9625-5DD2CFACA867}" type="pres">
      <dgm:prSet presAssocID="{6720BC5C-E6DE-4F76-9A3C-A7087608960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CCC2FAA-F760-D843-AC36-0801E990FED8}" type="pres">
      <dgm:prSet presAssocID="{6AC09161-614A-430D-A32E-83A74DF42A45}" presName="spacer" presStyleCnt="0"/>
      <dgm:spPr/>
    </dgm:pt>
    <dgm:pt modelId="{0F1E492D-EF31-CA45-845B-9779506726FF}" type="pres">
      <dgm:prSet presAssocID="{61822A67-88C3-455B-9CBD-8AB0906C478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2D16915-DB26-9147-A66C-C2C5ED960253}" type="presOf" srcId="{D4A97ED3-C2A7-4B32-872B-2727284956C5}" destId="{63BB022D-21F4-1843-8808-E44D1C4845B6}" srcOrd="0" destOrd="0" presId="urn:microsoft.com/office/officeart/2005/8/layout/vList2"/>
    <dgm:cxn modelId="{30027352-67DF-4149-9367-048F3557D7C3}" srcId="{D4A97ED3-C2A7-4B32-872B-2727284956C5}" destId="{6720BC5C-E6DE-4F76-9A3C-A7087608960D}" srcOrd="1" destOrd="0" parTransId="{B59E406C-073F-4CF3-92D7-E28758E5FAD2}" sibTransId="{6AC09161-614A-430D-A32E-83A74DF42A45}"/>
    <dgm:cxn modelId="{1FBEB762-5A6E-FD44-8562-0FB8F66D669F}" type="presOf" srcId="{A5F39113-CA06-4F83-A0BF-FB0FEEDD6DF5}" destId="{64B38642-23D8-C84D-A060-A9E3287B85F1}" srcOrd="0" destOrd="0" presId="urn:microsoft.com/office/officeart/2005/8/layout/vList2"/>
    <dgm:cxn modelId="{EFDEA074-6EC7-B648-A094-60AAA467E2ED}" type="presOf" srcId="{61822A67-88C3-455B-9CBD-8AB0906C4782}" destId="{0F1E492D-EF31-CA45-845B-9779506726FF}" srcOrd="0" destOrd="0" presId="urn:microsoft.com/office/officeart/2005/8/layout/vList2"/>
    <dgm:cxn modelId="{5F5FE79D-B817-45E8-B833-46D32F173CCF}" srcId="{D4A97ED3-C2A7-4B32-872B-2727284956C5}" destId="{61822A67-88C3-455B-9CBD-8AB0906C4782}" srcOrd="2" destOrd="0" parTransId="{0AF2D203-5926-45CC-B90C-819C1167115F}" sibTransId="{99A000A9-5B2E-42CE-9AFA-565C1A4D8E32}"/>
    <dgm:cxn modelId="{FC2B80C7-1A84-4033-9F47-A9A326EF4679}" srcId="{D4A97ED3-C2A7-4B32-872B-2727284956C5}" destId="{A5F39113-CA06-4F83-A0BF-FB0FEEDD6DF5}" srcOrd="0" destOrd="0" parTransId="{26A7C5BF-2BC6-43FF-9F80-94867D07BAD4}" sibTransId="{0815F889-3809-4E80-AE83-97B792EBCF90}"/>
    <dgm:cxn modelId="{8AD777C9-719E-A94B-9F2D-1C1974E2DF52}" type="presOf" srcId="{6720BC5C-E6DE-4F76-9A3C-A7087608960D}" destId="{BA95BBC5-A07C-EB49-9625-5DD2CFACA867}" srcOrd="0" destOrd="0" presId="urn:microsoft.com/office/officeart/2005/8/layout/vList2"/>
    <dgm:cxn modelId="{73F1DD6A-A5B6-584E-9749-DD1B2A05548B}" type="presParOf" srcId="{63BB022D-21F4-1843-8808-E44D1C4845B6}" destId="{64B38642-23D8-C84D-A060-A9E3287B85F1}" srcOrd="0" destOrd="0" presId="urn:microsoft.com/office/officeart/2005/8/layout/vList2"/>
    <dgm:cxn modelId="{0A520703-1150-DE4F-876C-289AD5B915C1}" type="presParOf" srcId="{63BB022D-21F4-1843-8808-E44D1C4845B6}" destId="{4753CB46-2616-DC40-89F0-CE8458B6E05E}" srcOrd="1" destOrd="0" presId="urn:microsoft.com/office/officeart/2005/8/layout/vList2"/>
    <dgm:cxn modelId="{7D8B4598-4F80-C443-B1F6-B0C148201A8E}" type="presParOf" srcId="{63BB022D-21F4-1843-8808-E44D1C4845B6}" destId="{BA95BBC5-A07C-EB49-9625-5DD2CFACA867}" srcOrd="2" destOrd="0" presId="urn:microsoft.com/office/officeart/2005/8/layout/vList2"/>
    <dgm:cxn modelId="{37E3A97E-C757-B240-B66A-EF86CF3E2380}" type="presParOf" srcId="{63BB022D-21F4-1843-8808-E44D1C4845B6}" destId="{ACCC2FAA-F760-D843-AC36-0801E990FED8}" srcOrd="3" destOrd="0" presId="urn:microsoft.com/office/officeart/2005/8/layout/vList2"/>
    <dgm:cxn modelId="{B9AD60F6-F0D8-1D4B-8D24-2F7C95F66306}" type="presParOf" srcId="{63BB022D-21F4-1843-8808-E44D1C4845B6}" destId="{0F1E492D-EF31-CA45-845B-9779506726F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A97ED3-C2A7-4B32-872B-2727284956C5}" type="doc">
      <dgm:prSet loTypeId="urn:microsoft.com/office/officeart/2005/8/layout/hierarchy3" loCatId="hierarchy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5F39113-CA06-4F83-A0BF-FB0FEEDD6DF5}">
      <dgm:prSet/>
      <dgm:spPr/>
      <dgm:t>
        <a:bodyPr/>
        <a:lstStyle/>
        <a:p>
          <a:r>
            <a:rPr lang="en-US" dirty="0"/>
            <a:t>Focus on what is there more than what it isn’t!</a:t>
          </a:r>
        </a:p>
      </dgm:t>
    </dgm:pt>
    <dgm:pt modelId="{26A7C5BF-2BC6-43FF-9F80-94867D07BAD4}" type="parTrans" cxnId="{FC2B80C7-1A84-4033-9F47-A9A326EF4679}">
      <dgm:prSet/>
      <dgm:spPr/>
      <dgm:t>
        <a:bodyPr/>
        <a:lstStyle/>
        <a:p>
          <a:endParaRPr lang="en-US"/>
        </a:p>
      </dgm:t>
    </dgm:pt>
    <dgm:pt modelId="{0815F889-3809-4E80-AE83-97B792EBCF90}" type="sibTrans" cxnId="{FC2B80C7-1A84-4033-9F47-A9A326EF4679}">
      <dgm:prSet/>
      <dgm:spPr/>
      <dgm:t>
        <a:bodyPr/>
        <a:lstStyle/>
        <a:p>
          <a:endParaRPr lang="en-US"/>
        </a:p>
      </dgm:t>
    </dgm:pt>
    <dgm:pt modelId="{6720BC5C-E6DE-4F76-9A3C-A7087608960D}">
      <dgm:prSet/>
      <dgm:spPr/>
      <dgm:t>
        <a:bodyPr/>
        <a:lstStyle/>
        <a:p>
          <a:r>
            <a:rPr lang="en-US" dirty="0"/>
            <a:t>Be curious!</a:t>
          </a:r>
        </a:p>
        <a:p>
          <a:r>
            <a:rPr lang="en-US" dirty="0"/>
            <a:t>Not judgmental!</a:t>
          </a:r>
        </a:p>
      </dgm:t>
    </dgm:pt>
    <dgm:pt modelId="{B59E406C-073F-4CF3-92D7-E28758E5FAD2}" type="parTrans" cxnId="{30027352-67DF-4149-9367-048F3557D7C3}">
      <dgm:prSet/>
      <dgm:spPr/>
      <dgm:t>
        <a:bodyPr/>
        <a:lstStyle/>
        <a:p>
          <a:endParaRPr lang="en-US"/>
        </a:p>
      </dgm:t>
    </dgm:pt>
    <dgm:pt modelId="{6AC09161-614A-430D-A32E-83A74DF42A45}" type="sibTrans" cxnId="{30027352-67DF-4149-9367-048F3557D7C3}">
      <dgm:prSet/>
      <dgm:spPr/>
      <dgm:t>
        <a:bodyPr/>
        <a:lstStyle/>
        <a:p>
          <a:endParaRPr lang="en-US"/>
        </a:p>
      </dgm:t>
    </dgm:pt>
    <dgm:pt modelId="{E99D9FA8-91C7-BF4F-8603-04BA017D9BEC}" type="pres">
      <dgm:prSet presAssocID="{D4A97ED3-C2A7-4B32-872B-2727284956C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D0F1B80-5BBA-714D-97F8-95F61DA9C527}" type="pres">
      <dgm:prSet presAssocID="{A5F39113-CA06-4F83-A0BF-FB0FEEDD6DF5}" presName="root" presStyleCnt="0"/>
      <dgm:spPr/>
    </dgm:pt>
    <dgm:pt modelId="{3C060878-A43D-5C46-851B-6BF6BB4FE960}" type="pres">
      <dgm:prSet presAssocID="{A5F39113-CA06-4F83-A0BF-FB0FEEDD6DF5}" presName="rootComposite" presStyleCnt="0"/>
      <dgm:spPr/>
    </dgm:pt>
    <dgm:pt modelId="{4F538B3C-80FC-1A4D-83D4-4C38D4B79760}" type="pres">
      <dgm:prSet presAssocID="{A5F39113-CA06-4F83-A0BF-FB0FEEDD6DF5}" presName="rootText" presStyleLbl="node1" presStyleIdx="0" presStyleCnt="2"/>
      <dgm:spPr/>
    </dgm:pt>
    <dgm:pt modelId="{05473F3C-1171-E141-A1B6-B8E44D8D9964}" type="pres">
      <dgm:prSet presAssocID="{A5F39113-CA06-4F83-A0BF-FB0FEEDD6DF5}" presName="rootConnector" presStyleLbl="node1" presStyleIdx="0" presStyleCnt="2"/>
      <dgm:spPr/>
    </dgm:pt>
    <dgm:pt modelId="{39B40A07-FDE1-C94C-B277-D4AA7FCAB13E}" type="pres">
      <dgm:prSet presAssocID="{A5F39113-CA06-4F83-A0BF-FB0FEEDD6DF5}" presName="childShape" presStyleCnt="0"/>
      <dgm:spPr/>
    </dgm:pt>
    <dgm:pt modelId="{B5533F07-5B94-BD43-9C92-E54DB66876AC}" type="pres">
      <dgm:prSet presAssocID="{6720BC5C-E6DE-4F76-9A3C-A7087608960D}" presName="root" presStyleCnt="0"/>
      <dgm:spPr/>
    </dgm:pt>
    <dgm:pt modelId="{EE1E0F0A-DCA2-5649-904C-0581320A3EC3}" type="pres">
      <dgm:prSet presAssocID="{6720BC5C-E6DE-4F76-9A3C-A7087608960D}" presName="rootComposite" presStyleCnt="0"/>
      <dgm:spPr/>
    </dgm:pt>
    <dgm:pt modelId="{99CA995F-0CBC-484D-AE5A-3BA5493A350B}" type="pres">
      <dgm:prSet presAssocID="{6720BC5C-E6DE-4F76-9A3C-A7087608960D}" presName="rootText" presStyleLbl="node1" presStyleIdx="1" presStyleCnt="2"/>
      <dgm:spPr/>
    </dgm:pt>
    <dgm:pt modelId="{61F84BE9-571D-494F-B08B-D7D2F35F0361}" type="pres">
      <dgm:prSet presAssocID="{6720BC5C-E6DE-4F76-9A3C-A7087608960D}" presName="rootConnector" presStyleLbl="node1" presStyleIdx="1" presStyleCnt="2"/>
      <dgm:spPr/>
    </dgm:pt>
    <dgm:pt modelId="{C9556619-E207-514F-84D1-BEE40908B254}" type="pres">
      <dgm:prSet presAssocID="{6720BC5C-E6DE-4F76-9A3C-A7087608960D}" presName="childShape" presStyleCnt="0"/>
      <dgm:spPr/>
    </dgm:pt>
  </dgm:ptLst>
  <dgm:cxnLst>
    <dgm:cxn modelId="{7AB1E812-7BC6-184B-B12D-430D014D369F}" type="presOf" srcId="{A5F39113-CA06-4F83-A0BF-FB0FEEDD6DF5}" destId="{4F538B3C-80FC-1A4D-83D4-4C38D4B79760}" srcOrd="0" destOrd="0" presId="urn:microsoft.com/office/officeart/2005/8/layout/hierarchy3"/>
    <dgm:cxn modelId="{B8828B24-ADB6-874D-99FB-D8D5D4830828}" type="presOf" srcId="{6720BC5C-E6DE-4F76-9A3C-A7087608960D}" destId="{99CA995F-0CBC-484D-AE5A-3BA5493A350B}" srcOrd="0" destOrd="0" presId="urn:microsoft.com/office/officeart/2005/8/layout/hierarchy3"/>
    <dgm:cxn modelId="{40929645-EAFD-834F-A806-CAE79F7EB4B5}" type="presOf" srcId="{D4A97ED3-C2A7-4B32-872B-2727284956C5}" destId="{E99D9FA8-91C7-BF4F-8603-04BA017D9BEC}" srcOrd="0" destOrd="0" presId="urn:microsoft.com/office/officeart/2005/8/layout/hierarchy3"/>
    <dgm:cxn modelId="{30027352-67DF-4149-9367-048F3557D7C3}" srcId="{D4A97ED3-C2A7-4B32-872B-2727284956C5}" destId="{6720BC5C-E6DE-4F76-9A3C-A7087608960D}" srcOrd="1" destOrd="0" parTransId="{B59E406C-073F-4CF3-92D7-E28758E5FAD2}" sibTransId="{6AC09161-614A-430D-A32E-83A74DF42A45}"/>
    <dgm:cxn modelId="{F0A76464-B5DC-874A-9742-B2ABC7FEEA1C}" type="presOf" srcId="{A5F39113-CA06-4F83-A0BF-FB0FEEDD6DF5}" destId="{05473F3C-1171-E141-A1B6-B8E44D8D9964}" srcOrd="1" destOrd="0" presId="urn:microsoft.com/office/officeart/2005/8/layout/hierarchy3"/>
    <dgm:cxn modelId="{E6C86866-F456-914E-BEBC-E2A42210A8EE}" type="presOf" srcId="{6720BC5C-E6DE-4F76-9A3C-A7087608960D}" destId="{61F84BE9-571D-494F-B08B-D7D2F35F0361}" srcOrd="1" destOrd="0" presId="urn:microsoft.com/office/officeart/2005/8/layout/hierarchy3"/>
    <dgm:cxn modelId="{FC2B80C7-1A84-4033-9F47-A9A326EF4679}" srcId="{D4A97ED3-C2A7-4B32-872B-2727284956C5}" destId="{A5F39113-CA06-4F83-A0BF-FB0FEEDD6DF5}" srcOrd="0" destOrd="0" parTransId="{26A7C5BF-2BC6-43FF-9F80-94867D07BAD4}" sibTransId="{0815F889-3809-4E80-AE83-97B792EBCF90}"/>
    <dgm:cxn modelId="{9624B167-3F70-A841-B6A8-29ADA3BACF16}" type="presParOf" srcId="{E99D9FA8-91C7-BF4F-8603-04BA017D9BEC}" destId="{CD0F1B80-5BBA-714D-97F8-95F61DA9C527}" srcOrd="0" destOrd="0" presId="urn:microsoft.com/office/officeart/2005/8/layout/hierarchy3"/>
    <dgm:cxn modelId="{42B280A4-EC29-8041-A198-53320594AD5A}" type="presParOf" srcId="{CD0F1B80-5BBA-714D-97F8-95F61DA9C527}" destId="{3C060878-A43D-5C46-851B-6BF6BB4FE960}" srcOrd="0" destOrd="0" presId="urn:microsoft.com/office/officeart/2005/8/layout/hierarchy3"/>
    <dgm:cxn modelId="{66CD32D7-B5DE-E14D-8390-6892E4974944}" type="presParOf" srcId="{3C060878-A43D-5C46-851B-6BF6BB4FE960}" destId="{4F538B3C-80FC-1A4D-83D4-4C38D4B79760}" srcOrd="0" destOrd="0" presId="urn:microsoft.com/office/officeart/2005/8/layout/hierarchy3"/>
    <dgm:cxn modelId="{FC811CF5-42AE-2D44-8475-56C73792AD2E}" type="presParOf" srcId="{3C060878-A43D-5C46-851B-6BF6BB4FE960}" destId="{05473F3C-1171-E141-A1B6-B8E44D8D9964}" srcOrd="1" destOrd="0" presId="urn:microsoft.com/office/officeart/2005/8/layout/hierarchy3"/>
    <dgm:cxn modelId="{19CEF596-DF69-3243-BE36-ECC763CD202C}" type="presParOf" srcId="{CD0F1B80-5BBA-714D-97F8-95F61DA9C527}" destId="{39B40A07-FDE1-C94C-B277-D4AA7FCAB13E}" srcOrd="1" destOrd="0" presId="urn:microsoft.com/office/officeart/2005/8/layout/hierarchy3"/>
    <dgm:cxn modelId="{4A3007B6-3F5D-1148-8AF0-5347D6CEEC3A}" type="presParOf" srcId="{E99D9FA8-91C7-BF4F-8603-04BA017D9BEC}" destId="{B5533F07-5B94-BD43-9C92-E54DB66876AC}" srcOrd="1" destOrd="0" presId="urn:microsoft.com/office/officeart/2005/8/layout/hierarchy3"/>
    <dgm:cxn modelId="{EB2E5481-65CD-E940-A184-4285E9349431}" type="presParOf" srcId="{B5533F07-5B94-BD43-9C92-E54DB66876AC}" destId="{EE1E0F0A-DCA2-5649-904C-0581320A3EC3}" srcOrd="0" destOrd="0" presId="urn:microsoft.com/office/officeart/2005/8/layout/hierarchy3"/>
    <dgm:cxn modelId="{2E89F208-6087-BF49-A420-B272602B1B99}" type="presParOf" srcId="{EE1E0F0A-DCA2-5649-904C-0581320A3EC3}" destId="{99CA995F-0CBC-484D-AE5A-3BA5493A350B}" srcOrd="0" destOrd="0" presId="urn:microsoft.com/office/officeart/2005/8/layout/hierarchy3"/>
    <dgm:cxn modelId="{D117B14A-651B-F84C-8C9E-F5EC1D3BE05E}" type="presParOf" srcId="{EE1E0F0A-DCA2-5649-904C-0581320A3EC3}" destId="{61F84BE9-571D-494F-B08B-D7D2F35F0361}" srcOrd="1" destOrd="0" presId="urn:microsoft.com/office/officeart/2005/8/layout/hierarchy3"/>
    <dgm:cxn modelId="{25BE2728-9DDA-DE49-A3D7-9C4F6D5CE392}" type="presParOf" srcId="{B5533F07-5B94-BD43-9C92-E54DB66876AC}" destId="{C9556619-E207-514F-84D1-BEE40908B254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E2843E-FCB0-48FB-AA34-2C835673489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6AA733E-62F2-43D2-84A6-B897D22C4C33}">
      <dgm:prSet/>
      <dgm:spPr/>
      <dgm:t>
        <a:bodyPr/>
        <a:lstStyle/>
        <a:p>
          <a:r>
            <a:rPr lang="en-US"/>
            <a:t>What </a:t>
          </a:r>
          <a:r>
            <a:rPr lang="en-US" i="1"/>
            <a:t>activities</a:t>
          </a:r>
          <a:r>
            <a:rPr lang="en-US"/>
            <a:t> are people engaged in</a:t>
          </a:r>
          <a:r>
            <a:rPr lang="en-US" i="1"/>
            <a:t>?</a:t>
          </a:r>
          <a:endParaRPr lang="en-US"/>
        </a:p>
      </dgm:t>
    </dgm:pt>
    <dgm:pt modelId="{85DEFBE2-6504-4CB8-8F05-FEBD2F2B70CE}" type="parTrans" cxnId="{3CC8D3F1-8426-4F1B-A37C-4DF661963754}">
      <dgm:prSet/>
      <dgm:spPr/>
      <dgm:t>
        <a:bodyPr/>
        <a:lstStyle/>
        <a:p>
          <a:endParaRPr lang="en-US"/>
        </a:p>
      </dgm:t>
    </dgm:pt>
    <dgm:pt modelId="{F2A42833-3514-43A6-85C6-77ACA8D69219}" type="sibTrans" cxnId="{3CC8D3F1-8426-4F1B-A37C-4DF661963754}">
      <dgm:prSet/>
      <dgm:spPr/>
      <dgm:t>
        <a:bodyPr/>
        <a:lstStyle/>
        <a:p>
          <a:endParaRPr lang="en-US"/>
        </a:p>
      </dgm:t>
    </dgm:pt>
    <dgm:pt modelId="{76BA0768-EC4C-40C8-BD6B-068C2FC7FDB4}">
      <dgm:prSet/>
      <dgm:spPr/>
      <dgm:t>
        <a:bodyPr/>
        <a:lstStyle/>
        <a:p>
          <a:r>
            <a:rPr lang="en-US"/>
            <a:t>Look for </a:t>
          </a:r>
          <a:r>
            <a:rPr lang="en-US" i="1"/>
            <a:t>adaptations.</a:t>
          </a:r>
          <a:endParaRPr lang="en-US"/>
        </a:p>
      </dgm:t>
    </dgm:pt>
    <dgm:pt modelId="{9F801335-D4CA-41E2-A015-D90DB3B54119}" type="parTrans" cxnId="{B2F79289-EB7E-4993-A7FE-46047E7154C3}">
      <dgm:prSet/>
      <dgm:spPr/>
      <dgm:t>
        <a:bodyPr/>
        <a:lstStyle/>
        <a:p>
          <a:endParaRPr lang="en-US"/>
        </a:p>
      </dgm:t>
    </dgm:pt>
    <dgm:pt modelId="{E2701AF6-8782-427D-9D55-1970BA485552}" type="sibTrans" cxnId="{B2F79289-EB7E-4993-A7FE-46047E7154C3}">
      <dgm:prSet/>
      <dgm:spPr/>
      <dgm:t>
        <a:bodyPr/>
        <a:lstStyle/>
        <a:p>
          <a:endParaRPr lang="en-US"/>
        </a:p>
      </dgm:t>
    </dgm:pt>
    <dgm:pt modelId="{946EC419-3004-4065-BEF3-444391C72200}">
      <dgm:prSet/>
      <dgm:spPr/>
      <dgm:t>
        <a:bodyPr/>
        <a:lstStyle/>
        <a:p>
          <a:r>
            <a:rPr lang="en-US"/>
            <a:t>Look for what people </a:t>
          </a:r>
          <a:r>
            <a:rPr lang="en-US" i="1"/>
            <a:t>care about.</a:t>
          </a:r>
          <a:endParaRPr lang="en-US"/>
        </a:p>
      </dgm:t>
    </dgm:pt>
    <dgm:pt modelId="{8A64DD32-22DB-451E-83DC-546ED4407CF3}" type="parTrans" cxnId="{79EE60B6-EC70-4063-A73C-9B36BABF0E2A}">
      <dgm:prSet/>
      <dgm:spPr/>
      <dgm:t>
        <a:bodyPr/>
        <a:lstStyle/>
        <a:p>
          <a:endParaRPr lang="en-US"/>
        </a:p>
      </dgm:t>
    </dgm:pt>
    <dgm:pt modelId="{7E55DF24-BCA9-451F-81B5-22FEA2E88AAB}" type="sibTrans" cxnId="{79EE60B6-EC70-4063-A73C-9B36BABF0E2A}">
      <dgm:prSet/>
      <dgm:spPr/>
      <dgm:t>
        <a:bodyPr/>
        <a:lstStyle/>
        <a:p>
          <a:endParaRPr lang="en-US"/>
        </a:p>
      </dgm:t>
    </dgm:pt>
    <dgm:pt modelId="{7BDF2970-AB23-4944-A020-DCA403EFEC9C}">
      <dgm:prSet/>
      <dgm:spPr/>
      <dgm:t>
        <a:bodyPr/>
        <a:lstStyle/>
        <a:p>
          <a:r>
            <a:rPr lang="en-US"/>
            <a:t>Look for </a:t>
          </a:r>
          <a:r>
            <a:rPr lang="en-US" i="1"/>
            <a:t>patterns.</a:t>
          </a:r>
          <a:endParaRPr lang="en-US"/>
        </a:p>
      </dgm:t>
    </dgm:pt>
    <dgm:pt modelId="{8DB0FA76-945F-463D-9250-E1E232903435}" type="parTrans" cxnId="{0948484A-4FEA-482B-ABEF-41508A5B1AD2}">
      <dgm:prSet/>
      <dgm:spPr/>
      <dgm:t>
        <a:bodyPr/>
        <a:lstStyle/>
        <a:p>
          <a:endParaRPr lang="en-US"/>
        </a:p>
      </dgm:t>
    </dgm:pt>
    <dgm:pt modelId="{EFEAB004-A70A-4BCF-B2D3-6CC0A3964041}" type="sibTrans" cxnId="{0948484A-4FEA-482B-ABEF-41508A5B1AD2}">
      <dgm:prSet/>
      <dgm:spPr/>
      <dgm:t>
        <a:bodyPr/>
        <a:lstStyle/>
        <a:p>
          <a:endParaRPr lang="en-US"/>
        </a:p>
      </dgm:t>
    </dgm:pt>
    <dgm:pt modelId="{EC250DA1-6BE2-4060-89EF-25716B79C4BE}">
      <dgm:prSet/>
      <dgm:spPr/>
      <dgm:t>
        <a:bodyPr/>
        <a:lstStyle/>
        <a:p>
          <a:r>
            <a:rPr lang="en-US"/>
            <a:t>Look at </a:t>
          </a:r>
          <a:r>
            <a:rPr lang="en-US" i="1"/>
            <a:t>space and environments? </a:t>
          </a:r>
          <a:endParaRPr lang="en-US"/>
        </a:p>
      </dgm:t>
    </dgm:pt>
    <dgm:pt modelId="{C53ED6A5-46E6-462E-8D49-CB60A5F25B16}" type="parTrans" cxnId="{73377CCA-BEAE-4672-A5B2-C9957A12BBCC}">
      <dgm:prSet/>
      <dgm:spPr/>
      <dgm:t>
        <a:bodyPr/>
        <a:lstStyle/>
        <a:p>
          <a:endParaRPr lang="en-US"/>
        </a:p>
      </dgm:t>
    </dgm:pt>
    <dgm:pt modelId="{02A94309-4115-445A-9B47-8B975F848264}" type="sibTrans" cxnId="{73377CCA-BEAE-4672-A5B2-C9957A12BBCC}">
      <dgm:prSet/>
      <dgm:spPr/>
      <dgm:t>
        <a:bodyPr/>
        <a:lstStyle/>
        <a:p>
          <a:endParaRPr lang="en-US"/>
        </a:p>
      </dgm:t>
    </dgm:pt>
    <dgm:pt modelId="{D091CBD1-2115-49B7-87AB-7294E7688CFB}">
      <dgm:prSet/>
      <dgm:spPr/>
      <dgm:t>
        <a:bodyPr/>
        <a:lstStyle/>
        <a:p>
          <a:r>
            <a:rPr lang="en-US"/>
            <a:t>How are they helping or frustrating?</a:t>
          </a:r>
        </a:p>
      </dgm:t>
    </dgm:pt>
    <dgm:pt modelId="{F79E4EDA-393E-4E33-B513-AAE7D0DBC60C}" type="parTrans" cxnId="{C671E1A1-2D26-4077-B9D3-474C6674DFE5}">
      <dgm:prSet/>
      <dgm:spPr/>
      <dgm:t>
        <a:bodyPr/>
        <a:lstStyle/>
        <a:p>
          <a:endParaRPr lang="en-US"/>
        </a:p>
      </dgm:t>
    </dgm:pt>
    <dgm:pt modelId="{0611C788-1EB4-472A-9762-F25DE1AA842A}" type="sibTrans" cxnId="{C671E1A1-2D26-4077-B9D3-474C6674DFE5}">
      <dgm:prSet/>
      <dgm:spPr/>
      <dgm:t>
        <a:bodyPr/>
        <a:lstStyle/>
        <a:p>
          <a:endParaRPr lang="en-US"/>
        </a:p>
      </dgm:t>
    </dgm:pt>
    <dgm:pt modelId="{DB63618D-CC06-4E47-9523-4FFEB8BE7598}">
      <dgm:prSet/>
      <dgm:spPr/>
      <dgm:t>
        <a:bodyPr/>
        <a:lstStyle/>
        <a:p>
          <a:r>
            <a:rPr lang="en-US"/>
            <a:t>Look for </a:t>
          </a:r>
          <a:r>
            <a:rPr lang="en-US" i="1"/>
            <a:t>unspoken messages.</a:t>
          </a:r>
          <a:endParaRPr lang="en-US"/>
        </a:p>
      </dgm:t>
    </dgm:pt>
    <dgm:pt modelId="{E00868FC-039A-46A0-A817-1722BE368DB5}" type="parTrans" cxnId="{49F6ADF2-A15C-43D7-A36F-A3E6CA39F4AC}">
      <dgm:prSet/>
      <dgm:spPr/>
      <dgm:t>
        <a:bodyPr/>
        <a:lstStyle/>
        <a:p>
          <a:endParaRPr lang="en-US"/>
        </a:p>
      </dgm:t>
    </dgm:pt>
    <dgm:pt modelId="{7BDB1105-59BE-4951-8A61-E10303677EE9}" type="sibTrans" cxnId="{49F6ADF2-A15C-43D7-A36F-A3E6CA39F4AC}">
      <dgm:prSet/>
      <dgm:spPr/>
      <dgm:t>
        <a:bodyPr/>
        <a:lstStyle/>
        <a:p>
          <a:endParaRPr lang="en-US"/>
        </a:p>
      </dgm:t>
    </dgm:pt>
    <dgm:pt modelId="{6A810E90-8C48-4589-8C06-ED0F46EE747B}">
      <dgm:prSet/>
      <dgm:spPr/>
      <dgm:t>
        <a:bodyPr/>
        <a:lstStyle/>
        <a:p>
          <a:r>
            <a:rPr lang="en-US"/>
            <a:t>Look for </a:t>
          </a:r>
          <a:r>
            <a:rPr lang="en-US" i="1"/>
            <a:t>the unexpected.</a:t>
          </a:r>
          <a:endParaRPr lang="en-US"/>
        </a:p>
      </dgm:t>
    </dgm:pt>
    <dgm:pt modelId="{D004356D-8904-4449-9958-36FF09F72415}" type="parTrans" cxnId="{8547BC4D-0A5F-461E-AE6D-059638262FC8}">
      <dgm:prSet/>
      <dgm:spPr/>
      <dgm:t>
        <a:bodyPr/>
        <a:lstStyle/>
        <a:p>
          <a:endParaRPr lang="en-US"/>
        </a:p>
      </dgm:t>
    </dgm:pt>
    <dgm:pt modelId="{4D20ED2D-33D3-41B1-A4E3-299E721E3E3B}" type="sibTrans" cxnId="{8547BC4D-0A5F-461E-AE6D-059638262FC8}">
      <dgm:prSet/>
      <dgm:spPr/>
      <dgm:t>
        <a:bodyPr/>
        <a:lstStyle/>
        <a:p>
          <a:endParaRPr lang="en-US"/>
        </a:p>
      </dgm:t>
    </dgm:pt>
    <dgm:pt modelId="{FB5231AC-0403-4EC2-AEEB-0BF4A98A6F9F}" type="pres">
      <dgm:prSet presAssocID="{53E2843E-FCB0-48FB-AA34-2C835673489F}" presName="linear" presStyleCnt="0">
        <dgm:presLayoutVars>
          <dgm:animLvl val="lvl"/>
          <dgm:resizeHandles val="exact"/>
        </dgm:presLayoutVars>
      </dgm:prSet>
      <dgm:spPr/>
    </dgm:pt>
    <dgm:pt modelId="{306FAFF2-AB9B-4380-86E7-6FBCED4D0050}" type="pres">
      <dgm:prSet presAssocID="{E6AA733E-62F2-43D2-84A6-B897D22C4C33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49E6E24F-E23E-4390-B57E-626B23D2BAD8}" type="pres">
      <dgm:prSet presAssocID="{F2A42833-3514-43A6-85C6-77ACA8D69219}" presName="spacer" presStyleCnt="0"/>
      <dgm:spPr/>
    </dgm:pt>
    <dgm:pt modelId="{15DDE1E1-3C03-4D2C-B5E9-21C88D017A0C}" type="pres">
      <dgm:prSet presAssocID="{76BA0768-EC4C-40C8-BD6B-068C2FC7FDB4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75B798C1-C0C8-477E-94F9-6AB0F66FE42D}" type="pres">
      <dgm:prSet presAssocID="{E2701AF6-8782-427D-9D55-1970BA485552}" presName="spacer" presStyleCnt="0"/>
      <dgm:spPr/>
    </dgm:pt>
    <dgm:pt modelId="{B719C580-64D8-41AC-943D-5C6214BA69B7}" type="pres">
      <dgm:prSet presAssocID="{946EC419-3004-4065-BEF3-444391C72200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6A2339C9-6B42-4D7A-824A-3F0AB68C7043}" type="pres">
      <dgm:prSet presAssocID="{7E55DF24-BCA9-451F-81B5-22FEA2E88AAB}" presName="spacer" presStyleCnt="0"/>
      <dgm:spPr/>
    </dgm:pt>
    <dgm:pt modelId="{055AA626-E729-4F76-B59B-1F7FEC880B67}" type="pres">
      <dgm:prSet presAssocID="{7BDF2970-AB23-4944-A020-DCA403EFEC9C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C0950776-C2BB-44CB-B3C4-AC4E97F66BB0}" type="pres">
      <dgm:prSet presAssocID="{EFEAB004-A70A-4BCF-B2D3-6CC0A3964041}" presName="spacer" presStyleCnt="0"/>
      <dgm:spPr/>
    </dgm:pt>
    <dgm:pt modelId="{401B0C1C-8918-4EC4-8FBB-D368EAC1D016}" type="pres">
      <dgm:prSet presAssocID="{EC250DA1-6BE2-4060-89EF-25716B79C4BE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622F7713-C3C0-4A63-8173-8EE4C1BCA48C}" type="pres">
      <dgm:prSet presAssocID="{EC250DA1-6BE2-4060-89EF-25716B79C4BE}" presName="childText" presStyleLbl="revTx" presStyleIdx="0" presStyleCnt="1">
        <dgm:presLayoutVars>
          <dgm:bulletEnabled val="1"/>
        </dgm:presLayoutVars>
      </dgm:prSet>
      <dgm:spPr/>
    </dgm:pt>
    <dgm:pt modelId="{D9941F8E-F29F-49A2-A88E-B9138AC84907}" type="pres">
      <dgm:prSet presAssocID="{DB63618D-CC06-4E47-9523-4FFEB8BE7598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8DB54EAF-C3B5-4579-BBFC-C61238D4F8B7}" type="pres">
      <dgm:prSet presAssocID="{7BDB1105-59BE-4951-8A61-E10303677EE9}" presName="spacer" presStyleCnt="0"/>
      <dgm:spPr/>
    </dgm:pt>
    <dgm:pt modelId="{A3DE6FBE-0736-43E6-B366-23F7F7E0476C}" type="pres">
      <dgm:prSet presAssocID="{6A810E90-8C48-4589-8C06-ED0F46EE747B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ABC78206-22E5-4BA5-B164-EA70646C5D25}" type="presOf" srcId="{946EC419-3004-4065-BEF3-444391C72200}" destId="{B719C580-64D8-41AC-943D-5C6214BA69B7}" srcOrd="0" destOrd="0" presId="urn:microsoft.com/office/officeart/2005/8/layout/vList2"/>
    <dgm:cxn modelId="{F3C89C1B-9579-4429-83E5-E61B1174B66D}" type="presOf" srcId="{DB63618D-CC06-4E47-9523-4FFEB8BE7598}" destId="{D9941F8E-F29F-49A2-A88E-B9138AC84907}" srcOrd="0" destOrd="0" presId="urn:microsoft.com/office/officeart/2005/8/layout/vList2"/>
    <dgm:cxn modelId="{0B844238-9786-4E26-B98E-689B79F0A812}" type="presOf" srcId="{EC250DA1-6BE2-4060-89EF-25716B79C4BE}" destId="{401B0C1C-8918-4EC4-8FBB-D368EAC1D016}" srcOrd="0" destOrd="0" presId="urn:microsoft.com/office/officeart/2005/8/layout/vList2"/>
    <dgm:cxn modelId="{0948484A-4FEA-482B-ABEF-41508A5B1AD2}" srcId="{53E2843E-FCB0-48FB-AA34-2C835673489F}" destId="{7BDF2970-AB23-4944-A020-DCA403EFEC9C}" srcOrd="3" destOrd="0" parTransId="{8DB0FA76-945F-463D-9250-E1E232903435}" sibTransId="{EFEAB004-A70A-4BCF-B2D3-6CC0A3964041}"/>
    <dgm:cxn modelId="{8547BC4D-0A5F-461E-AE6D-059638262FC8}" srcId="{53E2843E-FCB0-48FB-AA34-2C835673489F}" destId="{6A810E90-8C48-4589-8C06-ED0F46EE747B}" srcOrd="6" destOrd="0" parTransId="{D004356D-8904-4449-9958-36FF09F72415}" sibTransId="{4D20ED2D-33D3-41B1-A4E3-299E721E3E3B}"/>
    <dgm:cxn modelId="{8F9C8754-3DDE-4C45-B38B-8641D7AF0568}" type="presOf" srcId="{D091CBD1-2115-49B7-87AB-7294E7688CFB}" destId="{622F7713-C3C0-4A63-8173-8EE4C1BCA48C}" srcOrd="0" destOrd="0" presId="urn:microsoft.com/office/officeart/2005/8/layout/vList2"/>
    <dgm:cxn modelId="{135AE36F-F435-49CC-B8D8-360739957FE6}" type="presOf" srcId="{76BA0768-EC4C-40C8-BD6B-068C2FC7FDB4}" destId="{15DDE1E1-3C03-4D2C-B5E9-21C88D017A0C}" srcOrd="0" destOrd="0" presId="urn:microsoft.com/office/officeart/2005/8/layout/vList2"/>
    <dgm:cxn modelId="{EF40857B-2A76-4E39-B21F-5F508E6B0A20}" type="presOf" srcId="{53E2843E-FCB0-48FB-AA34-2C835673489F}" destId="{FB5231AC-0403-4EC2-AEEB-0BF4A98A6F9F}" srcOrd="0" destOrd="0" presId="urn:microsoft.com/office/officeart/2005/8/layout/vList2"/>
    <dgm:cxn modelId="{B2F79289-EB7E-4993-A7FE-46047E7154C3}" srcId="{53E2843E-FCB0-48FB-AA34-2C835673489F}" destId="{76BA0768-EC4C-40C8-BD6B-068C2FC7FDB4}" srcOrd="1" destOrd="0" parTransId="{9F801335-D4CA-41E2-A015-D90DB3B54119}" sibTransId="{E2701AF6-8782-427D-9D55-1970BA485552}"/>
    <dgm:cxn modelId="{C671E1A1-2D26-4077-B9D3-474C6674DFE5}" srcId="{EC250DA1-6BE2-4060-89EF-25716B79C4BE}" destId="{D091CBD1-2115-49B7-87AB-7294E7688CFB}" srcOrd="0" destOrd="0" parTransId="{F79E4EDA-393E-4E33-B513-AAE7D0DBC60C}" sibTransId="{0611C788-1EB4-472A-9762-F25DE1AA842A}"/>
    <dgm:cxn modelId="{A6B96BB3-D054-4BB6-AAC3-DA8372B7612B}" type="presOf" srcId="{7BDF2970-AB23-4944-A020-DCA403EFEC9C}" destId="{055AA626-E729-4F76-B59B-1F7FEC880B67}" srcOrd="0" destOrd="0" presId="urn:microsoft.com/office/officeart/2005/8/layout/vList2"/>
    <dgm:cxn modelId="{79EE60B6-EC70-4063-A73C-9B36BABF0E2A}" srcId="{53E2843E-FCB0-48FB-AA34-2C835673489F}" destId="{946EC419-3004-4065-BEF3-444391C72200}" srcOrd="2" destOrd="0" parTransId="{8A64DD32-22DB-451E-83DC-546ED4407CF3}" sibTransId="{7E55DF24-BCA9-451F-81B5-22FEA2E88AAB}"/>
    <dgm:cxn modelId="{73377CCA-BEAE-4672-A5B2-C9957A12BBCC}" srcId="{53E2843E-FCB0-48FB-AA34-2C835673489F}" destId="{EC250DA1-6BE2-4060-89EF-25716B79C4BE}" srcOrd="4" destOrd="0" parTransId="{C53ED6A5-46E6-462E-8D49-CB60A5F25B16}" sibTransId="{02A94309-4115-445A-9B47-8B975F848264}"/>
    <dgm:cxn modelId="{A1459CD6-29C6-4CFC-9A1C-A5A72AA8ED2B}" type="presOf" srcId="{E6AA733E-62F2-43D2-84A6-B897D22C4C33}" destId="{306FAFF2-AB9B-4380-86E7-6FBCED4D0050}" srcOrd="0" destOrd="0" presId="urn:microsoft.com/office/officeart/2005/8/layout/vList2"/>
    <dgm:cxn modelId="{3CC8D3F1-8426-4F1B-A37C-4DF661963754}" srcId="{53E2843E-FCB0-48FB-AA34-2C835673489F}" destId="{E6AA733E-62F2-43D2-84A6-B897D22C4C33}" srcOrd="0" destOrd="0" parTransId="{85DEFBE2-6504-4CB8-8F05-FEBD2F2B70CE}" sibTransId="{F2A42833-3514-43A6-85C6-77ACA8D69219}"/>
    <dgm:cxn modelId="{E3A574F2-3C75-4FED-8FBA-9818187B3449}" type="presOf" srcId="{6A810E90-8C48-4589-8C06-ED0F46EE747B}" destId="{A3DE6FBE-0736-43E6-B366-23F7F7E0476C}" srcOrd="0" destOrd="0" presId="urn:microsoft.com/office/officeart/2005/8/layout/vList2"/>
    <dgm:cxn modelId="{49F6ADF2-A15C-43D7-A36F-A3E6CA39F4AC}" srcId="{53E2843E-FCB0-48FB-AA34-2C835673489F}" destId="{DB63618D-CC06-4E47-9523-4FFEB8BE7598}" srcOrd="5" destOrd="0" parTransId="{E00868FC-039A-46A0-A817-1722BE368DB5}" sibTransId="{7BDB1105-59BE-4951-8A61-E10303677EE9}"/>
    <dgm:cxn modelId="{A7A4CE6E-491F-4261-A5BE-378CFDD6AB1B}" type="presParOf" srcId="{FB5231AC-0403-4EC2-AEEB-0BF4A98A6F9F}" destId="{306FAFF2-AB9B-4380-86E7-6FBCED4D0050}" srcOrd="0" destOrd="0" presId="urn:microsoft.com/office/officeart/2005/8/layout/vList2"/>
    <dgm:cxn modelId="{FCE2ED7D-022B-4E3D-BC3F-57B520C1A857}" type="presParOf" srcId="{FB5231AC-0403-4EC2-AEEB-0BF4A98A6F9F}" destId="{49E6E24F-E23E-4390-B57E-626B23D2BAD8}" srcOrd="1" destOrd="0" presId="urn:microsoft.com/office/officeart/2005/8/layout/vList2"/>
    <dgm:cxn modelId="{C3A35CBF-1B67-4EB2-BFC9-370D6EE21EEB}" type="presParOf" srcId="{FB5231AC-0403-4EC2-AEEB-0BF4A98A6F9F}" destId="{15DDE1E1-3C03-4D2C-B5E9-21C88D017A0C}" srcOrd="2" destOrd="0" presId="urn:microsoft.com/office/officeart/2005/8/layout/vList2"/>
    <dgm:cxn modelId="{82EFC0F0-330B-4C97-8844-5EA9605AC76F}" type="presParOf" srcId="{FB5231AC-0403-4EC2-AEEB-0BF4A98A6F9F}" destId="{75B798C1-C0C8-477E-94F9-6AB0F66FE42D}" srcOrd="3" destOrd="0" presId="urn:microsoft.com/office/officeart/2005/8/layout/vList2"/>
    <dgm:cxn modelId="{BAC541AA-D296-4C02-B224-DAE0FDF4B842}" type="presParOf" srcId="{FB5231AC-0403-4EC2-AEEB-0BF4A98A6F9F}" destId="{B719C580-64D8-41AC-943D-5C6214BA69B7}" srcOrd="4" destOrd="0" presId="urn:microsoft.com/office/officeart/2005/8/layout/vList2"/>
    <dgm:cxn modelId="{BC6C752E-9676-4F9D-9B48-6B3728B9E07F}" type="presParOf" srcId="{FB5231AC-0403-4EC2-AEEB-0BF4A98A6F9F}" destId="{6A2339C9-6B42-4D7A-824A-3F0AB68C7043}" srcOrd="5" destOrd="0" presId="urn:microsoft.com/office/officeart/2005/8/layout/vList2"/>
    <dgm:cxn modelId="{59B4790E-07A2-4DC6-9EC6-580BB7E06FA0}" type="presParOf" srcId="{FB5231AC-0403-4EC2-AEEB-0BF4A98A6F9F}" destId="{055AA626-E729-4F76-B59B-1F7FEC880B67}" srcOrd="6" destOrd="0" presId="urn:microsoft.com/office/officeart/2005/8/layout/vList2"/>
    <dgm:cxn modelId="{C101BDDC-070B-49BB-B78D-A048E0BD5473}" type="presParOf" srcId="{FB5231AC-0403-4EC2-AEEB-0BF4A98A6F9F}" destId="{C0950776-C2BB-44CB-B3C4-AC4E97F66BB0}" srcOrd="7" destOrd="0" presId="urn:microsoft.com/office/officeart/2005/8/layout/vList2"/>
    <dgm:cxn modelId="{8BB92EF3-D527-4C6E-B356-AA7F7EBFB2B8}" type="presParOf" srcId="{FB5231AC-0403-4EC2-AEEB-0BF4A98A6F9F}" destId="{401B0C1C-8918-4EC4-8FBB-D368EAC1D016}" srcOrd="8" destOrd="0" presId="urn:microsoft.com/office/officeart/2005/8/layout/vList2"/>
    <dgm:cxn modelId="{A8EA7C0D-1B29-4925-9D0A-4AEE5E8B6B46}" type="presParOf" srcId="{FB5231AC-0403-4EC2-AEEB-0BF4A98A6F9F}" destId="{622F7713-C3C0-4A63-8173-8EE4C1BCA48C}" srcOrd="9" destOrd="0" presId="urn:microsoft.com/office/officeart/2005/8/layout/vList2"/>
    <dgm:cxn modelId="{1ED730C8-B344-4E71-BF61-F672BB0D3D36}" type="presParOf" srcId="{FB5231AC-0403-4EC2-AEEB-0BF4A98A6F9F}" destId="{D9941F8E-F29F-49A2-A88E-B9138AC84907}" srcOrd="10" destOrd="0" presId="urn:microsoft.com/office/officeart/2005/8/layout/vList2"/>
    <dgm:cxn modelId="{B8CF4915-D00C-4816-85E3-A4CE42EC1E2C}" type="presParOf" srcId="{FB5231AC-0403-4EC2-AEEB-0BF4A98A6F9F}" destId="{8DB54EAF-C3B5-4579-BBFC-C61238D4F8B7}" srcOrd="11" destOrd="0" presId="urn:microsoft.com/office/officeart/2005/8/layout/vList2"/>
    <dgm:cxn modelId="{7B2F61DB-F580-4FE6-8D7A-D72B5CBA6E62}" type="presParOf" srcId="{FB5231AC-0403-4EC2-AEEB-0BF4A98A6F9F}" destId="{A3DE6FBE-0736-43E6-B366-23F7F7E0476C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87265AD-323F-4EAB-9C83-39EA2BF1C76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643B50AC-5D3A-4965-8D88-CC6927E96F8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Ask open-ended questions</a:t>
          </a:r>
        </a:p>
      </dgm:t>
    </dgm:pt>
    <dgm:pt modelId="{CBA3292E-D27F-4F01-8946-614359D58921}" type="parTrans" cxnId="{3C7F8059-126A-45BA-AE1C-CBA0EEB42D88}">
      <dgm:prSet/>
      <dgm:spPr/>
      <dgm:t>
        <a:bodyPr/>
        <a:lstStyle/>
        <a:p>
          <a:endParaRPr lang="en-US"/>
        </a:p>
      </dgm:t>
    </dgm:pt>
    <dgm:pt modelId="{16FAEF6F-34F8-46D5-9875-3FA572EBE641}" type="sibTrans" cxnId="{3C7F8059-126A-45BA-AE1C-CBA0EEB42D88}">
      <dgm:prSet/>
      <dgm:spPr/>
      <dgm:t>
        <a:bodyPr/>
        <a:lstStyle/>
        <a:p>
          <a:endParaRPr lang="en-US"/>
        </a:p>
      </dgm:t>
    </dgm:pt>
    <dgm:pt modelId="{25BE83AA-B2CC-437E-9010-79FA6260985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Keep asking “why” until you get the underlying motivation behind behavior and attitudes.</a:t>
          </a:r>
        </a:p>
      </dgm:t>
    </dgm:pt>
    <dgm:pt modelId="{ABE89CC4-E9D6-4166-A627-5E660F23DD2B}" type="parTrans" cxnId="{5D08EB40-2C04-4B06-9064-F4638A500756}">
      <dgm:prSet/>
      <dgm:spPr/>
      <dgm:t>
        <a:bodyPr/>
        <a:lstStyle/>
        <a:p>
          <a:endParaRPr lang="en-US"/>
        </a:p>
      </dgm:t>
    </dgm:pt>
    <dgm:pt modelId="{6D3BF776-9253-4426-AE68-6BFF24E7B612}" type="sibTrans" cxnId="{5D08EB40-2C04-4B06-9064-F4638A500756}">
      <dgm:prSet/>
      <dgm:spPr/>
      <dgm:t>
        <a:bodyPr/>
        <a:lstStyle/>
        <a:p>
          <a:endParaRPr lang="en-US"/>
        </a:p>
      </dgm:t>
    </dgm:pt>
    <dgm:pt modelId="{D7DFB88F-FC0A-4637-90A0-52A01C33D8D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“Show me”</a:t>
          </a:r>
        </a:p>
      </dgm:t>
    </dgm:pt>
    <dgm:pt modelId="{660F5D1D-560B-4483-BB72-7B3421C6B384}" type="parTrans" cxnId="{C7F3A7CF-EBC4-4611-BA48-D9EF59CBAC85}">
      <dgm:prSet/>
      <dgm:spPr/>
      <dgm:t>
        <a:bodyPr/>
        <a:lstStyle/>
        <a:p>
          <a:endParaRPr lang="en-US"/>
        </a:p>
      </dgm:t>
    </dgm:pt>
    <dgm:pt modelId="{B6EB7E55-7A36-4F03-80B8-D2EAEAD164EC}" type="sibTrans" cxnId="{C7F3A7CF-EBC4-4611-BA48-D9EF59CBAC85}">
      <dgm:prSet/>
      <dgm:spPr/>
      <dgm:t>
        <a:bodyPr/>
        <a:lstStyle/>
        <a:p>
          <a:endParaRPr lang="en-US"/>
        </a:p>
      </dgm:t>
    </dgm:pt>
    <dgm:pt modelId="{EEA3BAD3-3AB5-4434-8711-E94E357134F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Demonstrating and experiencing what they’re talking about is ideal</a:t>
          </a:r>
        </a:p>
      </dgm:t>
    </dgm:pt>
    <dgm:pt modelId="{5F3D5989-3C4B-4D89-B4BC-FF5510C2132B}" type="parTrans" cxnId="{B4766001-B252-48BA-B9A6-0916EE4C80D2}">
      <dgm:prSet/>
      <dgm:spPr/>
      <dgm:t>
        <a:bodyPr/>
        <a:lstStyle/>
        <a:p>
          <a:endParaRPr lang="en-US"/>
        </a:p>
      </dgm:t>
    </dgm:pt>
    <dgm:pt modelId="{25393049-9B26-4D6F-9D30-3A25D0FADE3D}" type="sibTrans" cxnId="{B4766001-B252-48BA-B9A6-0916EE4C80D2}">
      <dgm:prSet/>
      <dgm:spPr/>
      <dgm:t>
        <a:bodyPr/>
        <a:lstStyle/>
        <a:p>
          <a:endParaRPr lang="en-US"/>
        </a:p>
      </dgm:t>
    </dgm:pt>
    <dgm:pt modelId="{C9BA67E1-51FD-446A-BE40-A4448689563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Stay broad and finish deep</a:t>
          </a:r>
        </a:p>
      </dgm:t>
    </dgm:pt>
    <dgm:pt modelId="{94EE66F5-C783-4B95-86A5-9ECF478A119E}" type="parTrans" cxnId="{EEB62EAB-2011-4A8C-A4FE-75D49C5497BC}">
      <dgm:prSet/>
      <dgm:spPr/>
      <dgm:t>
        <a:bodyPr/>
        <a:lstStyle/>
        <a:p>
          <a:endParaRPr lang="en-US"/>
        </a:p>
      </dgm:t>
    </dgm:pt>
    <dgm:pt modelId="{44206D42-1AF3-4523-B18E-9F5A6FDE730C}" type="sibTrans" cxnId="{EEB62EAB-2011-4A8C-A4FE-75D49C5497BC}">
      <dgm:prSet/>
      <dgm:spPr/>
      <dgm:t>
        <a:bodyPr/>
        <a:lstStyle/>
        <a:p>
          <a:endParaRPr lang="en-US"/>
        </a:p>
      </dgm:t>
    </dgm:pt>
    <dgm:pt modelId="{B946399D-D93E-4B25-83B5-C4F99346575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Get to know them and then dig deeper into the most interesting things</a:t>
          </a:r>
        </a:p>
      </dgm:t>
    </dgm:pt>
    <dgm:pt modelId="{DA08ADCD-C2E6-43B7-BD92-20B8E1D7D5BD}" type="parTrans" cxnId="{006BD3BB-83A7-4872-AE63-0BF60D2AAA62}">
      <dgm:prSet/>
      <dgm:spPr/>
      <dgm:t>
        <a:bodyPr/>
        <a:lstStyle/>
        <a:p>
          <a:endParaRPr lang="en-US"/>
        </a:p>
      </dgm:t>
    </dgm:pt>
    <dgm:pt modelId="{C5C46428-883E-4A61-9A96-D6381550BF71}" type="sibTrans" cxnId="{006BD3BB-83A7-4872-AE63-0BF60D2AAA62}">
      <dgm:prSet/>
      <dgm:spPr/>
      <dgm:t>
        <a:bodyPr/>
        <a:lstStyle/>
        <a:p>
          <a:endParaRPr lang="en-US"/>
        </a:p>
      </dgm:t>
    </dgm:pt>
    <dgm:pt modelId="{04086797-24D8-4145-917F-9F731B23F7F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Identify things that don’t match up</a:t>
          </a:r>
        </a:p>
      </dgm:t>
    </dgm:pt>
    <dgm:pt modelId="{D3CFDFD1-6CA6-42C0-BEA2-4112FC05A3ED}" type="parTrans" cxnId="{6C160131-F13D-4F51-B9AF-7CCA0A942D5A}">
      <dgm:prSet/>
      <dgm:spPr/>
      <dgm:t>
        <a:bodyPr/>
        <a:lstStyle/>
        <a:p>
          <a:endParaRPr lang="en-US"/>
        </a:p>
      </dgm:t>
    </dgm:pt>
    <dgm:pt modelId="{276924FD-25C7-4DAE-958A-D041B4683D07}" type="sibTrans" cxnId="{6C160131-F13D-4F51-B9AF-7CCA0A942D5A}">
      <dgm:prSet/>
      <dgm:spPr/>
      <dgm:t>
        <a:bodyPr/>
        <a:lstStyle/>
        <a:p>
          <a:endParaRPr lang="en-US"/>
        </a:p>
      </dgm:t>
    </dgm:pt>
    <dgm:pt modelId="{929CE7D9-C1C6-4622-BCEA-26B553D0D02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Not a time for corrections, challenges or refuting	</a:t>
          </a:r>
        </a:p>
      </dgm:t>
    </dgm:pt>
    <dgm:pt modelId="{BBDED9DA-943C-4F9F-84DF-3BE1FB7D8911}" type="parTrans" cxnId="{D5FE0D0A-2838-48BA-A933-363EA6940765}">
      <dgm:prSet/>
      <dgm:spPr/>
      <dgm:t>
        <a:bodyPr/>
        <a:lstStyle/>
        <a:p>
          <a:endParaRPr lang="en-US"/>
        </a:p>
      </dgm:t>
    </dgm:pt>
    <dgm:pt modelId="{FBCDE23F-3984-4968-AC9E-A4BA42DEF3A4}" type="sibTrans" cxnId="{D5FE0D0A-2838-48BA-A933-363EA6940765}">
      <dgm:prSet/>
      <dgm:spPr/>
      <dgm:t>
        <a:bodyPr/>
        <a:lstStyle/>
        <a:p>
          <a:endParaRPr lang="en-US"/>
        </a:p>
      </dgm:t>
    </dgm:pt>
    <dgm:pt modelId="{14840F45-5C72-2042-B690-E888AD04F1B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Ask for clarifications</a:t>
          </a:r>
        </a:p>
      </dgm:t>
    </dgm:pt>
    <dgm:pt modelId="{AD7386B0-2FDB-6B46-BEC6-160E5DC7C10C}" type="parTrans" cxnId="{7FF692EC-536D-A640-A0B5-41D1435B61DE}">
      <dgm:prSet/>
      <dgm:spPr/>
    </dgm:pt>
    <dgm:pt modelId="{628A8A00-0730-DB48-995A-DDD799332053}" type="sibTrans" cxnId="{7FF692EC-536D-A640-A0B5-41D1435B61DE}">
      <dgm:prSet/>
      <dgm:spPr/>
    </dgm:pt>
    <dgm:pt modelId="{25AFC138-2AFC-47ED-B4BD-F9C22AF53BF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Be curious and not judgmental!</a:t>
          </a:r>
          <a:endParaRPr lang="en-US" dirty="0"/>
        </a:p>
      </dgm:t>
    </dgm:pt>
    <dgm:pt modelId="{F1BBCC9C-135D-4C40-9E64-96106457F45A}" type="sibTrans" cxnId="{AFE4CEE9-0998-425B-80DC-0651A5220889}">
      <dgm:prSet/>
      <dgm:spPr/>
      <dgm:t>
        <a:bodyPr/>
        <a:lstStyle/>
        <a:p>
          <a:endParaRPr lang="en-US"/>
        </a:p>
      </dgm:t>
    </dgm:pt>
    <dgm:pt modelId="{C783C7B7-85D1-4AD3-8929-882BBA658156}" type="parTrans" cxnId="{AFE4CEE9-0998-425B-80DC-0651A5220889}">
      <dgm:prSet/>
      <dgm:spPr/>
      <dgm:t>
        <a:bodyPr/>
        <a:lstStyle/>
        <a:p>
          <a:endParaRPr lang="en-US"/>
        </a:p>
      </dgm:t>
    </dgm:pt>
    <dgm:pt modelId="{E060DF76-A9D1-45C7-807B-61F594C95759}" type="pres">
      <dgm:prSet presAssocID="{A87265AD-323F-4EAB-9C83-39EA2BF1C769}" presName="root" presStyleCnt="0">
        <dgm:presLayoutVars>
          <dgm:dir/>
          <dgm:resizeHandles val="exact"/>
        </dgm:presLayoutVars>
      </dgm:prSet>
      <dgm:spPr/>
    </dgm:pt>
    <dgm:pt modelId="{7164DA22-D855-448C-982A-78D918350317}" type="pres">
      <dgm:prSet presAssocID="{643B50AC-5D3A-4965-8D88-CC6927E96F8F}" presName="compNode" presStyleCnt="0"/>
      <dgm:spPr/>
    </dgm:pt>
    <dgm:pt modelId="{11C2552D-4557-409D-8227-59876C5FBB3D}" type="pres">
      <dgm:prSet presAssocID="{643B50AC-5D3A-4965-8D88-CC6927E96F8F}" presName="bgRect" presStyleLbl="bgShp" presStyleIdx="0" presStyleCnt="5"/>
      <dgm:spPr/>
    </dgm:pt>
    <dgm:pt modelId="{383254F5-FBF6-4BBE-9EC6-CA454242CF29}" type="pres">
      <dgm:prSet presAssocID="{643B50AC-5D3A-4965-8D88-CC6927E96F8F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F24E276D-CA88-4D8B-B06D-72F5DA5F117A}" type="pres">
      <dgm:prSet presAssocID="{643B50AC-5D3A-4965-8D88-CC6927E96F8F}" presName="spaceRect" presStyleCnt="0"/>
      <dgm:spPr/>
    </dgm:pt>
    <dgm:pt modelId="{6EB88241-4271-486C-BFC6-8D608AC5DE9C}" type="pres">
      <dgm:prSet presAssocID="{643B50AC-5D3A-4965-8D88-CC6927E96F8F}" presName="parTx" presStyleLbl="revTx" presStyleIdx="0" presStyleCnt="10">
        <dgm:presLayoutVars>
          <dgm:chMax val="0"/>
          <dgm:chPref val="0"/>
        </dgm:presLayoutVars>
      </dgm:prSet>
      <dgm:spPr/>
    </dgm:pt>
    <dgm:pt modelId="{8B05D5FB-276A-4B8A-B080-3238A9F324F0}" type="pres">
      <dgm:prSet presAssocID="{643B50AC-5D3A-4965-8D88-CC6927E96F8F}" presName="desTx" presStyleLbl="revTx" presStyleIdx="1" presStyleCnt="10">
        <dgm:presLayoutVars/>
      </dgm:prSet>
      <dgm:spPr/>
    </dgm:pt>
    <dgm:pt modelId="{D47F2B55-F9E8-47C2-B0CD-DA1985AFEF57}" type="pres">
      <dgm:prSet presAssocID="{16FAEF6F-34F8-46D5-9875-3FA572EBE641}" presName="sibTrans" presStyleCnt="0"/>
      <dgm:spPr/>
    </dgm:pt>
    <dgm:pt modelId="{62C49D3B-5393-404A-AA2E-8DD2598A2DAD}" type="pres">
      <dgm:prSet presAssocID="{D7DFB88F-FC0A-4637-90A0-52A01C33D8D0}" presName="compNode" presStyleCnt="0"/>
      <dgm:spPr/>
    </dgm:pt>
    <dgm:pt modelId="{E211FDB7-367F-4F7B-8FBD-4EA1F4D95E3D}" type="pres">
      <dgm:prSet presAssocID="{D7DFB88F-FC0A-4637-90A0-52A01C33D8D0}" presName="bgRect" presStyleLbl="bgShp" presStyleIdx="1" presStyleCnt="5"/>
      <dgm:spPr/>
    </dgm:pt>
    <dgm:pt modelId="{C64863DD-ADBC-4B89-ADEA-8255A12E1F5F}" type="pres">
      <dgm:prSet presAssocID="{D7DFB88F-FC0A-4637-90A0-52A01C33D8D0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11239928-4DE4-48E4-A31D-BF914F9018BE}" type="pres">
      <dgm:prSet presAssocID="{D7DFB88F-FC0A-4637-90A0-52A01C33D8D0}" presName="spaceRect" presStyleCnt="0"/>
      <dgm:spPr/>
    </dgm:pt>
    <dgm:pt modelId="{A4F869C1-1CB2-4255-8B80-E72718967721}" type="pres">
      <dgm:prSet presAssocID="{D7DFB88F-FC0A-4637-90A0-52A01C33D8D0}" presName="parTx" presStyleLbl="revTx" presStyleIdx="2" presStyleCnt="10">
        <dgm:presLayoutVars>
          <dgm:chMax val="0"/>
          <dgm:chPref val="0"/>
        </dgm:presLayoutVars>
      </dgm:prSet>
      <dgm:spPr/>
    </dgm:pt>
    <dgm:pt modelId="{AD74D7FB-3E5F-4289-9B74-B1CC6F7E8FF5}" type="pres">
      <dgm:prSet presAssocID="{D7DFB88F-FC0A-4637-90A0-52A01C33D8D0}" presName="desTx" presStyleLbl="revTx" presStyleIdx="3" presStyleCnt="10">
        <dgm:presLayoutVars/>
      </dgm:prSet>
      <dgm:spPr/>
    </dgm:pt>
    <dgm:pt modelId="{373F034F-0320-4DF8-B493-580C62D773EC}" type="pres">
      <dgm:prSet presAssocID="{B6EB7E55-7A36-4F03-80B8-D2EAEAD164EC}" presName="sibTrans" presStyleCnt="0"/>
      <dgm:spPr/>
    </dgm:pt>
    <dgm:pt modelId="{64BDAE87-EB16-4A56-950C-8BDB0F16CADA}" type="pres">
      <dgm:prSet presAssocID="{C9BA67E1-51FD-446A-BE40-A44486895639}" presName="compNode" presStyleCnt="0"/>
      <dgm:spPr/>
    </dgm:pt>
    <dgm:pt modelId="{730ED595-406F-4F23-9A50-A1438069EAA6}" type="pres">
      <dgm:prSet presAssocID="{C9BA67E1-51FD-446A-BE40-A44486895639}" presName="bgRect" presStyleLbl="bgShp" presStyleIdx="2" presStyleCnt="5"/>
      <dgm:spPr/>
    </dgm:pt>
    <dgm:pt modelId="{53D863CD-828B-4F87-BCC5-CA523464BD4F}" type="pres">
      <dgm:prSet presAssocID="{C9BA67E1-51FD-446A-BE40-A44486895639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098B9AB6-910F-42F2-96B7-8157E73B9E34}" type="pres">
      <dgm:prSet presAssocID="{C9BA67E1-51FD-446A-BE40-A44486895639}" presName="spaceRect" presStyleCnt="0"/>
      <dgm:spPr/>
    </dgm:pt>
    <dgm:pt modelId="{8D095DBA-E631-4A0E-97A2-A8B3305024A7}" type="pres">
      <dgm:prSet presAssocID="{C9BA67E1-51FD-446A-BE40-A44486895639}" presName="parTx" presStyleLbl="revTx" presStyleIdx="4" presStyleCnt="10">
        <dgm:presLayoutVars>
          <dgm:chMax val="0"/>
          <dgm:chPref val="0"/>
        </dgm:presLayoutVars>
      </dgm:prSet>
      <dgm:spPr/>
    </dgm:pt>
    <dgm:pt modelId="{F04425C4-A9A9-4FB3-A690-3F551A2496C9}" type="pres">
      <dgm:prSet presAssocID="{C9BA67E1-51FD-446A-BE40-A44486895639}" presName="desTx" presStyleLbl="revTx" presStyleIdx="5" presStyleCnt="10">
        <dgm:presLayoutVars/>
      </dgm:prSet>
      <dgm:spPr/>
    </dgm:pt>
    <dgm:pt modelId="{BA581202-F022-4334-B17C-DE4DC320FBC3}" type="pres">
      <dgm:prSet presAssocID="{44206D42-1AF3-4523-B18E-9F5A6FDE730C}" presName="sibTrans" presStyleCnt="0"/>
      <dgm:spPr/>
    </dgm:pt>
    <dgm:pt modelId="{1EE69F04-1EBC-408B-B01D-6A6D2E450C80}" type="pres">
      <dgm:prSet presAssocID="{04086797-24D8-4145-917F-9F731B23F7FD}" presName="compNode" presStyleCnt="0"/>
      <dgm:spPr/>
    </dgm:pt>
    <dgm:pt modelId="{015610E3-C69D-41B5-8FFB-CA3B1C0BE77E}" type="pres">
      <dgm:prSet presAssocID="{04086797-24D8-4145-917F-9F731B23F7FD}" presName="bgRect" presStyleLbl="bgShp" presStyleIdx="3" presStyleCnt="5"/>
      <dgm:spPr/>
    </dgm:pt>
    <dgm:pt modelId="{78CC6178-BB77-4220-A960-24D4DB6B12E2}" type="pres">
      <dgm:prSet presAssocID="{04086797-24D8-4145-917F-9F731B23F7FD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C936551E-6744-4369-AF1E-79B57C7F99DD}" type="pres">
      <dgm:prSet presAssocID="{04086797-24D8-4145-917F-9F731B23F7FD}" presName="spaceRect" presStyleCnt="0"/>
      <dgm:spPr/>
    </dgm:pt>
    <dgm:pt modelId="{EB21EECE-1869-438F-B109-1B0DC446C76F}" type="pres">
      <dgm:prSet presAssocID="{04086797-24D8-4145-917F-9F731B23F7FD}" presName="parTx" presStyleLbl="revTx" presStyleIdx="6" presStyleCnt="10">
        <dgm:presLayoutVars>
          <dgm:chMax val="0"/>
          <dgm:chPref val="0"/>
        </dgm:presLayoutVars>
      </dgm:prSet>
      <dgm:spPr/>
    </dgm:pt>
    <dgm:pt modelId="{09A8E5A2-27C7-C748-B6E3-32D1E5CFA55B}" type="pres">
      <dgm:prSet presAssocID="{04086797-24D8-4145-917F-9F731B23F7FD}" presName="desTx" presStyleLbl="revTx" presStyleIdx="7" presStyleCnt="10">
        <dgm:presLayoutVars/>
      </dgm:prSet>
      <dgm:spPr/>
    </dgm:pt>
    <dgm:pt modelId="{1527E1C1-E3E4-4B6C-8CDE-39599FA6EA30}" type="pres">
      <dgm:prSet presAssocID="{276924FD-25C7-4DAE-958A-D041B4683D07}" presName="sibTrans" presStyleCnt="0"/>
      <dgm:spPr/>
    </dgm:pt>
    <dgm:pt modelId="{0AFBA221-7442-4C00-B388-937A4C677D92}" type="pres">
      <dgm:prSet presAssocID="{25AFC138-2AFC-47ED-B4BD-F9C22AF53BF9}" presName="compNode" presStyleCnt="0"/>
      <dgm:spPr/>
    </dgm:pt>
    <dgm:pt modelId="{07A6AF2E-1AE3-4CA4-8B46-419669B36F30}" type="pres">
      <dgm:prSet presAssocID="{25AFC138-2AFC-47ED-B4BD-F9C22AF53BF9}" presName="bgRect" presStyleLbl="bgShp" presStyleIdx="4" presStyleCnt="5"/>
      <dgm:spPr/>
    </dgm:pt>
    <dgm:pt modelId="{9AD8F45A-5085-41C6-BA68-E39B2198F328}" type="pres">
      <dgm:prSet presAssocID="{25AFC138-2AFC-47ED-B4BD-F9C22AF53BF9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fused Person"/>
        </a:ext>
      </dgm:extLst>
    </dgm:pt>
    <dgm:pt modelId="{5668442D-6E4F-4C1C-83D0-13F7D4E58851}" type="pres">
      <dgm:prSet presAssocID="{25AFC138-2AFC-47ED-B4BD-F9C22AF53BF9}" presName="spaceRect" presStyleCnt="0"/>
      <dgm:spPr/>
    </dgm:pt>
    <dgm:pt modelId="{C99CD31C-8A18-426D-9C25-A2496DFAF8A2}" type="pres">
      <dgm:prSet presAssocID="{25AFC138-2AFC-47ED-B4BD-F9C22AF53BF9}" presName="parTx" presStyleLbl="revTx" presStyleIdx="8" presStyleCnt="10">
        <dgm:presLayoutVars>
          <dgm:chMax val="0"/>
          <dgm:chPref val="0"/>
        </dgm:presLayoutVars>
      </dgm:prSet>
      <dgm:spPr/>
    </dgm:pt>
    <dgm:pt modelId="{E1EFBB08-27EF-49EA-A0A8-C29FBCA96E36}" type="pres">
      <dgm:prSet presAssocID="{25AFC138-2AFC-47ED-B4BD-F9C22AF53BF9}" presName="desTx" presStyleLbl="revTx" presStyleIdx="9" presStyleCnt="10">
        <dgm:presLayoutVars/>
      </dgm:prSet>
      <dgm:spPr/>
    </dgm:pt>
  </dgm:ptLst>
  <dgm:cxnLst>
    <dgm:cxn modelId="{B4766001-B252-48BA-B9A6-0916EE4C80D2}" srcId="{D7DFB88F-FC0A-4637-90A0-52A01C33D8D0}" destId="{EEA3BAD3-3AB5-4434-8711-E94E357134F3}" srcOrd="0" destOrd="0" parTransId="{5F3D5989-3C4B-4D89-B4BC-FF5510C2132B}" sibTransId="{25393049-9B26-4D6F-9D30-3A25D0FADE3D}"/>
    <dgm:cxn modelId="{D5FE0D0A-2838-48BA-A933-363EA6940765}" srcId="{25AFC138-2AFC-47ED-B4BD-F9C22AF53BF9}" destId="{929CE7D9-C1C6-4622-BCEA-26B553D0D029}" srcOrd="0" destOrd="0" parTransId="{BBDED9DA-943C-4F9F-84DF-3BE1FB7D8911}" sibTransId="{FBCDE23F-3984-4968-AC9E-A4BA42DEF3A4}"/>
    <dgm:cxn modelId="{0EEF5D16-9D4B-AE4E-8DC2-3DB2350BBEF2}" type="presOf" srcId="{04086797-24D8-4145-917F-9F731B23F7FD}" destId="{EB21EECE-1869-438F-B109-1B0DC446C76F}" srcOrd="0" destOrd="0" presId="urn:microsoft.com/office/officeart/2018/2/layout/IconVerticalSolidList"/>
    <dgm:cxn modelId="{D2C89B1C-5467-6640-8A63-5481CF36F637}" type="presOf" srcId="{25BE83AA-B2CC-437E-9010-79FA62609851}" destId="{8B05D5FB-276A-4B8A-B080-3238A9F324F0}" srcOrd="0" destOrd="0" presId="urn:microsoft.com/office/officeart/2018/2/layout/IconVerticalSolidList"/>
    <dgm:cxn modelId="{6C160131-F13D-4F51-B9AF-7CCA0A942D5A}" srcId="{A87265AD-323F-4EAB-9C83-39EA2BF1C769}" destId="{04086797-24D8-4145-917F-9F731B23F7FD}" srcOrd="3" destOrd="0" parTransId="{D3CFDFD1-6CA6-42C0-BEA2-4112FC05A3ED}" sibTransId="{276924FD-25C7-4DAE-958A-D041B4683D07}"/>
    <dgm:cxn modelId="{5D08EB40-2C04-4B06-9064-F4638A500756}" srcId="{643B50AC-5D3A-4965-8D88-CC6927E96F8F}" destId="{25BE83AA-B2CC-437E-9010-79FA62609851}" srcOrd="0" destOrd="0" parTransId="{ABE89CC4-E9D6-4166-A627-5E660F23DD2B}" sibTransId="{6D3BF776-9253-4426-AE68-6BFF24E7B612}"/>
    <dgm:cxn modelId="{8C57D54E-755D-064F-9DAE-1395E32F3D16}" type="presOf" srcId="{929CE7D9-C1C6-4622-BCEA-26B553D0D029}" destId="{E1EFBB08-27EF-49EA-A0A8-C29FBCA96E36}" srcOrd="0" destOrd="0" presId="urn:microsoft.com/office/officeart/2018/2/layout/IconVerticalSolidList"/>
    <dgm:cxn modelId="{3C7F8059-126A-45BA-AE1C-CBA0EEB42D88}" srcId="{A87265AD-323F-4EAB-9C83-39EA2BF1C769}" destId="{643B50AC-5D3A-4965-8D88-CC6927E96F8F}" srcOrd="0" destOrd="0" parTransId="{CBA3292E-D27F-4F01-8946-614359D58921}" sibTransId="{16FAEF6F-34F8-46D5-9875-3FA572EBE641}"/>
    <dgm:cxn modelId="{79BB1A76-7F65-4E4A-831F-70D135DA5FA6}" type="presOf" srcId="{A87265AD-323F-4EAB-9C83-39EA2BF1C769}" destId="{E060DF76-A9D1-45C7-807B-61F594C95759}" srcOrd="0" destOrd="0" presId="urn:microsoft.com/office/officeart/2018/2/layout/IconVerticalSolidList"/>
    <dgm:cxn modelId="{381E337D-E06F-D243-B0D1-80E5B126DC57}" type="presOf" srcId="{B946399D-D93E-4B25-83B5-C4F993465751}" destId="{F04425C4-A9A9-4FB3-A690-3F551A2496C9}" srcOrd="0" destOrd="0" presId="urn:microsoft.com/office/officeart/2018/2/layout/IconVerticalSolidList"/>
    <dgm:cxn modelId="{659C0480-B352-A54A-B7AD-847D6FBEF3E3}" type="presOf" srcId="{643B50AC-5D3A-4965-8D88-CC6927E96F8F}" destId="{6EB88241-4271-486C-BFC6-8D608AC5DE9C}" srcOrd="0" destOrd="0" presId="urn:microsoft.com/office/officeart/2018/2/layout/IconVerticalSolidList"/>
    <dgm:cxn modelId="{127D728C-0DA2-2F46-8FC5-86AC883DA237}" type="presOf" srcId="{25AFC138-2AFC-47ED-B4BD-F9C22AF53BF9}" destId="{C99CD31C-8A18-426D-9C25-A2496DFAF8A2}" srcOrd="0" destOrd="0" presId="urn:microsoft.com/office/officeart/2018/2/layout/IconVerticalSolidList"/>
    <dgm:cxn modelId="{10E541A1-1407-8345-B007-5DDA52DD3DA8}" type="presOf" srcId="{C9BA67E1-51FD-446A-BE40-A44486895639}" destId="{8D095DBA-E631-4A0E-97A2-A8B3305024A7}" srcOrd="0" destOrd="0" presId="urn:microsoft.com/office/officeart/2018/2/layout/IconVerticalSolidList"/>
    <dgm:cxn modelId="{EEB62EAB-2011-4A8C-A4FE-75D49C5497BC}" srcId="{A87265AD-323F-4EAB-9C83-39EA2BF1C769}" destId="{C9BA67E1-51FD-446A-BE40-A44486895639}" srcOrd="2" destOrd="0" parTransId="{94EE66F5-C783-4B95-86A5-9ECF478A119E}" sibTransId="{44206D42-1AF3-4523-B18E-9F5A6FDE730C}"/>
    <dgm:cxn modelId="{006BD3BB-83A7-4872-AE63-0BF60D2AAA62}" srcId="{C9BA67E1-51FD-446A-BE40-A44486895639}" destId="{B946399D-D93E-4B25-83B5-C4F993465751}" srcOrd="0" destOrd="0" parTransId="{DA08ADCD-C2E6-43B7-BD92-20B8E1D7D5BD}" sibTransId="{C5C46428-883E-4A61-9A96-D6381550BF71}"/>
    <dgm:cxn modelId="{9DF469C3-83BB-C545-8271-077A546C086C}" type="presOf" srcId="{14840F45-5C72-2042-B690-E888AD04F1B0}" destId="{09A8E5A2-27C7-C748-B6E3-32D1E5CFA55B}" srcOrd="0" destOrd="0" presId="urn:microsoft.com/office/officeart/2018/2/layout/IconVerticalSolidList"/>
    <dgm:cxn modelId="{C7F3A7CF-EBC4-4611-BA48-D9EF59CBAC85}" srcId="{A87265AD-323F-4EAB-9C83-39EA2BF1C769}" destId="{D7DFB88F-FC0A-4637-90A0-52A01C33D8D0}" srcOrd="1" destOrd="0" parTransId="{660F5D1D-560B-4483-BB72-7B3421C6B384}" sibTransId="{B6EB7E55-7A36-4F03-80B8-D2EAEAD164EC}"/>
    <dgm:cxn modelId="{EDAF6BDA-B1AB-3C4D-9861-9A46E170301C}" type="presOf" srcId="{D7DFB88F-FC0A-4637-90A0-52A01C33D8D0}" destId="{A4F869C1-1CB2-4255-8B80-E72718967721}" srcOrd="0" destOrd="0" presId="urn:microsoft.com/office/officeart/2018/2/layout/IconVerticalSolidList"/>
    <dgm:cxn modelId="{AFE4CEE9-0998-425B-80DC-0651A5220889}" srcId="{A87265AD-323F-4EAB-9C83-39EA2BF1C769}" destId="{25AFC138-2AFC-47ED-B4BD-F9C22AF53BF9}" srcOrd="4" destOrd="0" parTransId="{C783C7B7-85D1-4AD3-8929-882BBA658156}" sibTransId="{F1BBCC9C-135D-4C40-9E64-96106457F45A}"/>
    <dgm:cxn modelId="{182946EB-6A99-3C4C-85D0-2D55F38F98D0}" type="presOf" srcId="{EEA3BAD3-3AB5-4434-8711-E94E357134F3}" destId="{AD74D7FB-3E5F-4289-9B74-B1CC6F7E8FF5}" srcOrd="0" destOrd="0" presId="urn:microsoft.com/office/officeart/2018/2/layout/IconVerticalSolidList"/>
    <dgm:cxn modelId="{7FF692EC-536D-A640-A0B5-41D1435B61DE}" srcId="{04086797-24D8-4145-917F-9F731B23F7FD}" destId="{14840F45-5C72-2042-B690-E888AD04F1B0}" srcOrd="0" destOrd="0" parTransId="{AD7386B0-2FDB-6B46-BEC6-160E5DC7C10C}" sibTransId="{628A8A00-0730-DB48-995A-DDD799332053}"/>
    <dgm:cxn modelId="{E77E4554-D49C-FF46-BA91-B5827A992320}" type="presParOf" srcId="{E060DF76-A9D1-45C7-807B-61F594C95759}" destId="{7164DA22-D855-448C-982A-78D918350317}" srcOrd="0" destOrd="0" presId="urn:microsoft.com/office/officeart/2018/2/layout/IconVerticalSolidList"/>
    <dgm:cxn modelId="{C89BD5A4-4D6B-CA40-993E-DFDB46BCCE22}" type="presParOf" srcId="{7164DA22-D855-448C-982A-78D918350317}" destId="{11C2552D-4557-409D-8227-59876C5FBB3D}" srcOrd="0" destOrd="0" presId="urn:microsoft.com/office/officeart/2018/2/layout/IconVerticalSolidList"/>
    <dgm:cxn modelId="{3642926C-6082-C846-8687-331E9719DF82}" type="presParOf" srcId="{7164DA22-D855-448C-982A-78D918350317}" destId="{383254F5-FBF6-4BBE-9EC6-CA454242CF29}" srcOrd="1" destOrd="0" presId="urn:microsoft.com/office/officeart/2018/2/layout/IconVerticalSolidList"/>
    <dgm:cxn modelId="{03629C91-F000-3445-A089-996D2A3F7C33}" type="presParOf" srcId="{7164DA22-D855-448C-982A-78D918350317}" destId="{F24E276D-CA88-4D8B-B06D-72F5DA5F117A}" srcOrd="2" destOrd="0" presId="urn:microsoft.com/office/officeart/2018/2/layout/IconVerticalSolidList"/>
    <dgm:cxn modelId="{40CFE479-1D5F-2648-9219-7F72370F1A52}" type="presParOf" srcId="{7164DA22-D855-448C-982A-78D918350317}" destId="{6EB88241-4271-486C-BFC6-8D608AC5DE9C}" srcOrd="3" destOrd="0" presId="urn:microsoft.com/office/officeart/2018/2/layout/IconVerticalSolidList"/>
    <dgm:cxn modelId="{62D48874-4D7B-CA44-96D1-084F74CB3BD3}" type="presParOf" srcId="{7164DA22-D855-448C-982A-78D918350317}" destId="{8B05D5FB-276A-4B8A-B080-3238A9F324F0}" srcOrd="4" destOrd="0" presId="urn:microsoft.com/office/officeart/2018/2/layout/IconVerticalSolidList"/>
    <dgm:cxn modelId="{D3296AF4-E50D-EA49-9A11-3C63E8FF8C4B}" type="presParOf" srcId="{E060DF76-A9D1-45C7-807B-61F594C95759}" destId="{D47F2B55-F9E8-47C2-B0CD-DA1985AFEF57}" srcOrd="1" destOrd="0" presId="urn:microsoft.com/office/officeart/2018/2/layout/IconVerticalSolidList"/>
    <dgm:cxn modelId="{64B89458-AE61-2442-8B2D-AF00D60D4A02}" type="presParOf" srcId="{E060DF76-A9D1-45C7-807B-61F594C95759}" destId="{62C49D3B-5393-404A-AA2E-8DD2598A2DAD}" srcOrd="2" destOrd="0" presId="urn:microsoft.com/office/officeart/2018/2/layout/IconVerticalSolidList"/>
    <dgm:cxn modelId="{5056E1DA-949E-7547-9690-0403E7343428}" type="presParOf" srcId="{62C49D3B-5393-404A-AA2E-8DD2598A2DAD}" destId="{E211FDB7-367F-4F7B-8FBD-4EA1F4D95E3D}" srcOrd="0" destOrd="0" presId="urn:microsoft.com/office/officeart/2018/2/layout/IconVerticalSolidList"/>
    <dgm:cxn modelId="{11272345-E235-7A42-9C0D-CDCC6759118C}" type="presParOf" srcId="{62C49D3B-5393-404A-AA2E-8DD2598A2DAD}" destId="{C64863DD-ADBC-4B89-ADEA-8255A12E1F5F}" srcOrd="1" destOrd="0" presId="urn:microsoft.com/office/officeart/2018/2/layout/IconVerticalSolidList"/>
    <dgm:cxn modelId="{228E4E3C-7FD4-7240-94A5-7AF02140528F}" type="presParOf" srcId="{62C49D3B-5393-404A-AA2E-8DD2598A2DAD}" destId="{11239928-4DE4-48E4-A31D-BF914F9018BE}" srcOrd="2" destOrd="0" presId="urn:microsoft.com/office/officeart/2018/2/layout/IconVerticalSolidList"/>
    <dgm:cxn modelId="{7DDB59FA-9A19-9B4B-9448-104EBB118550}" type="presParOf" srcId="{62C49D3B-5393-404A-AA2E-8DD2598A2DAD}" destId="{A4F869C1-1CB2-4255-8B80-E72718967721}" srcOrd="3" destOrd="0" presId="urn:microsoft.com/office/officeart/2018/2/layout/IconVerticalSolidList"/>
    <dgm:cxn modelId="{55D29BD4-B20A-0F40-A5E0-D5DEB4A9CDA4}" type="presParOf" srcId="{62C49D3B-5393-404A-AA2E-8DD2598A2DAD}" destId="{AD74D7FB-3E5F-4289-9B74-B1CC6F7E8FF5}" srcOrd="4" destOrd="0" presId="urn:microsoft.com/office/officeart/2018/2/layout/IconVerticalSolidList"/>
    <dgm:cxn modelId="{80684FB8-85F9-154F-9805-0832477D4111}" type="presParOf" srcId="{E060DF76-A9D1-45C7-807B-61F594C95759}" destId="{373F034F-0320-4DF8-B493-580C62D773EC}" srcOrd="3" destOrd="0" presId="urn:microsoft.com/office/officeart/2018/2/layout/IconVerticalSolidList"/>
    <dgm:cxn modelId="{93CE2766-DC4F-0946-8EFC-FB522D6A01CB}" type="presParOf" srcId="{E060DF76-A9D1-45C7-807B-61F594C95759}" destId="{64BDAE87-EB16-4A56-950C-8BDB0F16CADA}" srcOrd="4" destOrd="0" presId="urn:microsoft.com/office/officeart/2018/2/layout/IconVerticalSolidList"/>
    <dgm:cxn modelId="{72ADE01A-A01B-9E42-9746-B676DA37735D}" type="presParOf" srcId="{64BDAE87-EB16-4A56-950C-8BDB0F16CADA}" destId="{730ED595-406F-4F23-9A50-A1438069EAA6}" srcOrd="0" destOrd="0" presId="urn:microsoft.com/office/officeart/2018/2/layout/IconVerticalSolidList"/>
    <dgm:cxn modelId="{0D581175-B18E-3646-A935-D6A794E50301}" type="presParOf" srcId="{64BDAE87-EB16-4A56-950C-8BDB0F16CADA}" destId="{53D863CD-828B-4F87-BCC5-CA523464BD4F}" srcOrd="1" destOrd="0" presId="urn:microsoft.com/office/officeart/2018/2/layout/IconVerticalSolidList"/>
    <dgm:cxn modelId="{0B96CEB5-AF04-1047-B09D-A361EFC2D550}" type="presParOf" srcId="{64BDAE87-EB16-4A56-950C-8BDB0F16CADA}" destId="{098B9AB6-910F-42F2-96B7-8157E73B9E34}" srcOrd="2" destOrd="0" presId="urn:microsoft.com/office/officeart/2018/2/layout/IconVerticalSolidList"/>
    <dgm:cxn modelId="{E641BA9F-326D-0544-88C2-A9B64FE9D73E}" type="presParOf" srcId="{64BDAE87-EB16-4A56-950C-8BDB0F16CADA}" destId="{8D095DBA-E631-4A0E-97A2-A8B3305024A7}" srcOrd="3" destOrd="0" presId="urn:microsoft.com/office/officeart/2018/2/layout/IconVerticalSolidList"/>
    <dgm:cxn modelId="{5D3D682B-5E31-CA4E-9207-69F49669E513}" type="presParOf" srcId="{64BDAE87-EB16-4A56-950C-8BDB0F16CADA}" destId="{F04425C4-A9A9-4FB3-A690-3F551A2496C9}" srcOrd="4" destOrd="0" presId="urn:microsoft.com/office/officeart/2018/2/layout/IconVerticalSolidList"/>
    <dgm:cxn modelId="{5FFF1494-18BE-5B46-828E-AF41EC65994B}" type="presParOf" srcId="{E060DF76-A9D1-45C7-807B-61F594C95759}" destId="{BA581202-F022-4334-B17C-DE4DC320FBC3}" srcOrd="5" destOrd="0" presId="urn:microsoft.com/office/officeart/2018/2/layout/IconVerticalSolidList"/>
    <dgm:cxn modelId="{59C7F8B9-E70E-E242-8D5F-C445D7184B11}" type="presParOf" srcId="{E060DF76-A9D1-45C7-807B-61F594C95759}" destId="{1EE69F04-1EBC-408B-B01D-6A6D2E450C80}" srcOrd="6" destOrd="0" presId="urn:microsoft.com/office/officeart/2018/2/layout/IconVerticalSolidList"/>
    <dgm:cxn modelId="{A1C99008-9EE4-CA49-9D17-453DEF433133}" type="presParOf" srcId="{1EE69F04-1EBC-408B-B01D-6A6D2E450C80}" destId="{015610E3-C69D-41B5-8FFB-CA3B1C0BE77E}" srcOrd="0" destOrd="0" presId="urn:microsoft.com/office/officeart/2018/2/layout/IconVerticalSolidList"/>
    <dgm:cxn modelId="{AA61B5B7-BC7E-894E-999D-5BF6ADC6EFD8}" type="presParOf" srcId="{1EE69F04-1EBC-408B-B01D-6A6D2E450C80}" destId="{78CC6178-BB77-4220-A960-24D4DB6B12E2}" srcOrd="1" destOrd="0" presId="urn:microsoft.com/office/officeart/2018/2/layout/IconVerticalSolidList"/>
    <dgm:cxn modelId="{46AD3364-3688-8E49-893D-F22CD88A68B3}" type="presParOf" srcId="{1EE69F04-1EBC-408B-B01D-6A6D2E450C80}" destId="{C936551E-6744-4369-AF1E-79B57C7F99DD}" srcOrd="2" destOrd="0" presId="urn:microsoft.com/office/officeart/2018/2/layout/IconVerticalSolidList"/>
    <dgm:cxn modelId="{3990E942-7481-B044-9A1F-7E6E717BC392}" type="presParOf" srcId="{1EE69F04-1EBC-408B-B01D-6A6D2E450C80}" destId="{EB21EECE-1869-438F-B109-1B0DC446C76F}" srcOrd="3" destOrd="0" presId="urn:microsoft.com/office/officeart/2018/2/layout/IconVerticalSolidList"/>
    <dgm:cxn modelId="{3F56A257-7C2B-6A45-8FFE-A0544094E383}" type="presParOf" srcId="{1EE69F04-1EBC-408B-B01D-6A6D2E450C80}" destId="{09A8E5A2-27C7-C748-B6E3-32D1E5CFA55B}" srcOrd="4" destOrd="0" presId="urn:microsoft.com/office/officeart/2018/2/layout/IconVerticalSolidList"/>
    <dgm:cxn modelId="{B9D5A387-3E0E-2946-8BA3-17796958DE5F}" type="presParOf" srcId="{E060DF76-A9D1-45C7-807B-61F594C95759}" destId="{1527E1C1-E3E4-4B6C-8CDE-39599FA6EA30}" srcOrd="7" destOrd="0" presId="urn:microsoft.com/office/officeart/2018/2/layout/IconVerticalSolidList"/>
    <dgm:cxn modelId="{D787DCEC-D1D9-7A4E-AF60-72ACE670ED58}" type="presParOf" srcId="{E060DF76-A9D1-45C7-807B-61F594C95759}" destId="{0AFBA221-7442-4C00-B388-937A4C677D92}" srcOrd="8" destOrd="0" presId="urn:microsoft.com/office/officeart/2018/2/layout/IconVerticalSolidList"/>
    <dgm:cxn modelId="{25B6AD12-3618-C943-A707-F64B553749A0}" type="presParOf" srcId="{0AFBA221-7442-4C00-B388-937A4C677D92}" destId="{07A6AF2E-1AE3-4CA4-8B46-419669B36F30}" srcOrd="0" destOrd="0" presId="urn:microsoft.com/office/officeart/2018/2/layout/IconVerticalSolidList"/>
    <dgm:cxn modelId="{167793BB-6FDF-1E49-BE3C-18357E5B1C99}" type="presParOf" srcId="{0AFBA221-7442-4C00-B388-937A4C677D92}" destId="{9AD8F45A-5085-41C6-BA68-E39B2198F328}" srcOrd="1" destOrd="0" presId="urn:microsoft.com/office/officeart/2018/2/layout/IconVerticalSolidList"/>
    <dgm:cxn modelId="{D43F2594-CE1D-A14E-9753-C650E60441B1}" type="presParOf" srcId="{0AFBA221-7442-4C00-B388-937A4C677D92}" destId="{5668442D-6E4F-4C1C-83D0-13F7D4E58851}" srcOrd="2" destOrd="0" presId="urn:microsoft.com/office/officeart/2018/2/layout/IconVerticalSolidList"/>
    <dgm:cxn modelId="{1C5703BD-CAED-7B48-9BB5-DFF299EA966F}" type="presParOf" srcId="{0AFBA221-7442-4C00-B388-937A4C677D92}" destId="{C99CD31C-8A18-426D-9C25-A2496DFAF8A2}" srcOrd="3" destOrd="0" presId="urn:microsoft.com/office/officeart/2018/2/layout/IconVerticalSolidList"/>
    <dgm:cxn modelId="{0B6466F0-1DE6-B848-9B48-BFF372F1B3A5}" type="presParOf" srcId="{0AFBA221-7442-4C00-B388-937A4C677D92}" destId="{E1EFBB08-27EF-49EA-A0A8-C29FBCA96E36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87265AD-323F-4EAB-9C83-39EA2BF1C769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21B4E67-2434-2148-84E5-E43C038192B9}">
      <dgm:prSet/>
      <dgm:spPr/>
      <dgm:t>
        <a:bodyPr/>
        <a:lstStyle/>
        <a:p>
          <a:r>
            <a:rPr lang="en-US" dirty="0"/>
            <a:t>Find ways to get a visceral understanding of your community and the people they serve.</a:t>
          </a:r>
        </a:p>
      </dgm:t>
    </dgm:pt>
    <dgm:pt modelId="{C8F1C7AB-9A22-F548-95CA-835841562DBA}" type="parTrans" cxnId="{FCD3F386-F4F1-AC4B-B4E5-ED3748EB6A86}">
      <dgm:prSet/>
      <dgm:spPr/>
      <dgm:t>
        <a:bodyPr/>
        <a:lstStyle/>
        <a:p>
          <a:endParaRPr lang="en-US"/>
        </a:p>
      </dgm:t>
    </dgm:pt>
    <dgm:pt modelId="{6D18A23A-C685-D543-AB34-B06E14BD1309}" type="sibTrans" cxnId="{FCD3F386-F4F1-AC4B-B4E5-ED3748EB6A86}">
      <dgm:prSet/>
      <dgm:spPr/>
      <dgm:t>
        <a:bodyPr/>
        <a:lstStyle/>
        <a:p>
          <a:endParaRPr lang="en-US"/>
        </a:p>
      </dgm:t>
    </dgm:pt>
    <dgm:pt modelId="{FEC13F1C-9D82-AF48-8B62-1AEE0B1AC9D5}">
      <dgm:prSet/>
      <dgm:spPr/>
      <dgm:t>
        <a:bodyPr/>
        <a:lstStyle/>
        <a:p>
          <a:r>
            <a:rPr lang="en-US" dirty="0"/>
            <a:t>This is how we center ourselves on people lest we get caught up in abstract goals and objectives.</a:t>
          </a:r>
        </a:p>
      </dgm:t>
    </dgm:pt>
    <dgm:pt modelId="{855F4C58-D091-C042-90DD-EC9E458DAA3F}" type="parTrans" cxnId="{16062975-AB35-364E-A73A-57F60FDB9CBE}">
      <dgm:prSet/>
      <dgm:spPr/>
    </dgm:pt>
    <dgm:pt modelId="{F5071ADC-2CA0-C942-8163-0D0BE9103778}" type="sibTrans" cxnId="{16062975-AB35-364E-A73A-57F60FDB9CBE}">
      <dgm:prSet/>
      <dgm:spPr/>
    </dgm:pt>
    <dgm:pt modelId="{C233C62B-9284-4343-B330-84911B959D5A}">
      <dgm:prSet/>
      <dgm:spPr/>
      <dgm:t>
        <a:bodyPr/>
        <a:lstStyle/>
        <a:p>
          <a:r>
            <a:rPr lang="en-US" dirty="0"/>
            <a:t>... hence, "Human Centered" Design!</a:t>
          </a:r>
        </a:p>
      </dgm:t>
    </dgm:pt>
    <dgm:pt modelId="{9D87A0D6-58F5-B841-AC9E-6041838A16EA}" type="parTrans" cxnId="{C63651A8-E94D-C647-8522-40E7FCCA7405}">
      <dgm:prSet/>
      <dgm:spPr/>
    </dgm:pt>
    <dgm:pt modelId="{528495A7-25F7-5E4F-A092-33F848EDF2E7}" type="sibTrans" cxnId="{C63651A8-E94D-C647-8522-40E7FCCA7405}">
      <dgm:prSet/>
      <dgm:spPr/>
    </dgm:pt>
    <dgm:pt modelId="{EF55C310-D93F-9A42-9297-2C3854687A51}" type="pres">
      <dgm:prSet presAssocID="{A87265AD-323F-4EAB-9C83-39EA2BF1C769}" presName="vert0" presStyleCnt="0">
        <dgm:presLayoutVars>
          <dgm:dir/>
          <dgm:animOne val="branch"/>
          <dgm:animLvl val="lvl"/>
        </dgm:presLayoutVars>
      </dgm:prSet>
      <dgm:spPr/>
    </dgm:pt>
    <dgm:pt modelId="{39388B8B-8E60-7141-9A2B-DE52AABA6BBF}" type="pres">
      <dgm:prSet presAssocID="{721B4E67-2434-2148-84E5-E43C038192B9}" presName="thickLine" presStyleLbl="alignNode1" presStyleIdx="0" presStyleCnt="3"/>
      <dgm:spPr/>
    </dgm:pt>
    <dgm:pt modelId="{E3CD6269-F284-1A42-8F48-25E057A46E85}" type="pres">
      <dgm:prSet presAssocID="{721B4E67-2434-2148-84E5-E43C038192B9}" presName="horz1" presStyleCnt="0"/>
      <dgm:spPr/>
    </dgm:pt>
    <dgm:pt modelId="{F486EC78-F473-A34D-B9E7-677C9814919D}" type="pres">
      <dgm:prSet presAssocID="{721B4E67-2434-2148-84E5-E43C038192B9}" presName="tx1" presStyleLbl="revTx" presStyleIdx="0" presStyleCnt="3"/>
      <dgm:spPr/>
    </dgm:pt>
    <dgm:pt modelId="{966A406E-F58C-6D47-A2EE-F36A0C46B870}" type="pres">
      <dgm:prSet presAssocID="{721B4E67-2434-2148-84E5-E43C038192B9}" presName="vert1" presStyleCnt="0"/>
      <dgm:spPr/>
    </dgm:pt>
    <dgm:pt modelId="{9C2ED607-4952-0543-B5A1-ABED0FD20685}" type="pres">
      <dgm:prSet presAssocID="{FEC13F1C-9D82-AF48-8B62-1AEE0B1AC9D5}" presName="thickLine" presStyleLbl="alignNode1" presStyleIdx="1" presStyleCnt="3"/>
      <dgm:spPr/>
    </dgm:pt>
    <dgm:pt modelId="{9258BC98-0FB8-8941-9DCF-14D1DF9683B7}" type="pres">
      <dgm:prSet presAssocID="{FEC13F1C-9D82-AF48-8B62-1AEE0B1AC9D5}" presName="horz1" presStyleCnt="0"/>
      <dgm:spPr/>
    </dgm:pt>
    <dgm:pt modelId="{DFCD8610-4776-0940-BD77-559420B95270}" type="pres">
      <dgm:prSet presAssocID="{FEC13F1C-9D82-AF48-8B62-1AEE0B1AC9D5}" presName="tx1" presStyleLbl="revTx" presStyleIdx="1" presStyleCnt="3"/>
      <dgm:spPr/>
    </dgm:pt>
    <dgm:pt modelId="{8D76EBB0-5F7D-F349-A8A1-3AE51D2E0E67}" type="pres">
      <dgm:prSet presAssocID="{FEC13F1C-9D82-AF48-8B62-1AEE0B1AC9D5}" presName="vert1" presStyleCnt="0"/>
      <dgm:spPr/>
    </dgm:pt>
    <dgm:pt modelId="{00F8FC4A-C53F-9D44-B18D-7E3348AD3672}" type="pres">
      <dgm:prSet presAssocID="{C233C62B-9284-4343-B330-84911B959D5A}" presName="thickLine" presStyleLbl="alignNode1" presStyleIdx="2" presStyleCnt="3"/>
      <dgm:spPr/>
    </dgm:pt>
    <dgm:pt modelId="{CB33982F-9899-0D4F-87FE-E24F98E80B2E}" type="pres">
      <dgm:prSet presAssocID="{C233C62B-9284-4343-B330-84911B959D5A}" presName="horz1" presStyleCnt="0"/>
      <dgm:spPr/>
    </dgm:pt>
    <dgm:pt modelId="{9DE4EE2D-51D7-2B4F-B144-253AD1A562C6}" type="pres">
      <dgm:prSet presAssocID="{C233C62B-9284-4343-B330-84911B959D5A}" presName="tx1" presStyleLbl="revTx" presStyleIdx="2" presStyleCnt="3"/>
      <dgm:spPr/>
    </dgm:pt>
    <dgm:pt modelId="{837FC659-C88C-A641-8650-98ED2E335BD9}" type="pres">
      <dgm:prSet presAssocID="{C233C62B-9284-4343-B330-84911B959D5A}" presName="vert1" presStyleCnt="0"/>
      <dgm:spPr/>
    </dgm:pt>
  </dgm:ptLst>
  <dgm:cxnLst>
    <dgm:cxn modelId="{3C995017-23CA-9548-9384-85A70FDB64EF}" type="presOf" srcId="{721B4E67-2434-2148-84E5-E43C038192B9}" destId="{F486EC78-F473-A34D-B9E7-677C9814919D}" srcOrd="0" destOrd="0" presId="urn:microsoft.com/office/officeart/2008/layout/LinedList"/>
    <dgm:cxn modelId="{16062975-AB35-364E-A73A-57F60FDB9CBE}" srcId="{A87265AD-323F-4EAB-9C83-39EA2BF1C769}" destId="{FEC13F1C-9D82-AF48-8B62-1AEE0B1AC9D5}" srcOrd="1" destOrd="0" parTransId="{855F4C58-D091-C042-90DD-EC9E458DAA3F}" sibTransId="{F5071ADC-2CA0-C942-8163-0D0BE9103778}"/>
    <dgm:cxn modelId="{FCD3F386-F4F1-AC4B-B4E5-ED3748EB6A86}" srcId="{A87265AD-323F-4EAB-9C83-39EA2BF1C769}" destId="{721B4E67-2434-2148-84E5-E43C038192B9}" srcOrd="0" destOrd="0" parTransId="{C8F1C7AB-9A22-F548-95CA-835841562DBA}" sibTransId="{6D18A23A-C685-D543-AB34-B06E14BD1309}"/>
    <dgm:cxn modelId="{9C9EE88E-2334-7E42-A61A-567C20182ABA}" type="presOf" srcId="{C233C62B-9284-4343-B330-84911B959D5A}" destId="{9DE4EE2D-51D7-2B4F-B144-253AD1A562C6}" srcOrd="0" destOrd="0" presId="urn:microsoft.com/office/officeart/2008/layout/LinedList"/>
    <dgm:cxn modelId="{C63651A8-E94D-C647-8522-40E7FCCA7405}" srcId="{A87265AD-323F-4EAB-9C83-39EA2BF1C769}" destId="{C233C62B-9284-4343-B330-84911B959D5A}" srcOrd="2" destOrd="0" parTransId="{9D87A0D6-58F5-B841-AC9E-6041838A16EA}" sibTransId="{528495A7-25F7-5E4F-A092-33F848EDF2E7}"/>
    <dgm:cxn modelId="{F2AD0CB7-1230-064F-AF87-1F485911A0C6}" type="presOf" srcId="{A87265AD-323F-4EAB-9C83-39EA2BF1C769}" destId="{EF55C310-D93F-9A42-9297-2C3854687A51}" srcOrd="0" destOrd="0" presId="urn:microsoft.com/office/officeart/2008/layout/LinedList"/>
    <dgm:cxn modelId="{C42DA9B7-0ABA-A24E-83C8-C243A18C445A}" type="presOf" srcId="{FEC13F1C-9D82-AF48-8B62-1AEE0B1AC9D5}" destId="{DFCD8610-4776-0940-BD77-559420B95270}" srcOrd="0" destOrd="0" presId="urn:microsoft.com/office/officeart/2008/layout/LinedList"/>
    <dgm:cxn modelId="{B506F31C-A465-EC47-B99C-94888242CA72}" type="presParOf" srcId="{EF55C310-D93F-9A42-9297-2C3854687A51}" destId="{39388B8B-8E60-7141-9A2B-DE52AABA6BBF}" srcOrd="0" destOrd="0" presId="urn:microsoft.com/office/officeart/2008/layout/LinedList"/>
    <dgm:cxn modelId="{7DA741AA-438C-F743-8970-C622F05193DA}" type="presParOf" srcId="{EF55C310-D93F-9A42-9297-2C3854687A51}" destId="{E3CD6269-F284-1A42-8F48-25E057A46E85}" srcOrd="1" destOrd="0" presId="urn:microsoft.com/office/officeart/2008/layout/LinedList"/>
    <dgm:cxn modelId="{BA92FDD6-E1B5-6041-B703-EDAFCABF048D}" type="presParOf" srcId="{E3CD6269-F284-1A42-8F48-25E057A46E85}" destId="{F486EC78-F473-A34D-B9E7-677C9814919D}" srcOrd="0" destOrd="0" presId="urn:microsoft.com/office/officeart/2008/layout/LinedList"/>
    <dgm:cxn modelId="{DD0ACC20-311B-4843-B2B3-90D785CFF6F4}" type="presParOf" srcId="{E3CD6269-F284-1A42-8F48-25E057A46E85}" destId="{966A406E-F58C-6D47-A2EE-F36A0C46B870}" srcOrd="1" destOrd="0" presId="urn:microsoft.com/office/officeart/2008/layout/LinedList"/>
    <dgm:cxn modelId="{1811DA81-40E8-CD44-BDED-6BDFB98D78AE}" type="presParOf" srcId="{EF55C310-D93F-9A42-9297-2C3854687A51}" destId="{9C2ED607-4952-0543-B5A1-ABED0FD20685}" srcOrd="2" destOrd="0" presId="urn:microsoft.com/office/officeart/2008/layout/LinedList"/>
    <dgm:cxn modelId="{3D84F6B0-88A6-4648-903A-8D79DF40E228}" type="presParOf" srcId="{EF55C310-D93F-9A42-9297-2C3854687A51}" destId="{9258BC98-0FB8-8941-9DCF-14D1DF9683B7}" srcOrd="3" destOrd="0" presId="urn:microsoft.com/office/officeart/2008/layout/LinedList"/>
    <dgm:cxn modelId="{078AD381-8B57-8443-BF5B-45C0E74F79EE}" type="presParOf" srcId="{9258BC98-0FB8-8941-9DCF-14D1DF9683B7}" destId="{DFCD8610-4776-0940-BD77-559420B95270}" srcOrd="0" destOrd="0" presId="urn:microsoft.com/office/officeart/2008/layout/LinedList"/>
    <dgm:cxn modelId="{1F578B15-697E-3F4A-A7BA-517AE510CEA2}" type="presParOf" srcId="{9258BC98-0FB8-8941-9DCF-14D1DF9683B7}" destId="{8D76EBB0-5F7D-F349-A8A1-3AE51D2E0E67}" srcOrd="1" destOrd="0" presId="urn:microsoft.com/office/officeart/2008/layout/LinedList"/>
    <dgm:cxn modelId="{D3570BC1-C41E-CB4B-A612-B4C260DC6D3B}" type="presParOf" srcId="{EF55C310-D93F-9A42-9297-2C3854687A51}" destId="{00F8FC4A-C53F-9D44-B18D-7E3348AD3672}" srcOrd="4" destOrd="0" presId="urn:microsoft.com/office/officeart/2008/layout/LinedList"/>
    <dgm:cxn modelId="{A73651F8-7158-2246-8EDF-DF90B9613945}" type="presParOf" srcId="{EF55C310-D93F-9A42-9297-2C3854687A51}" destId="{CB33982F-9899-0D4F-87FE-E24F98E80B2E}" srcOrd="5" destOrd="0" presId="urn:microsoft.com/office/officeart/2008/layout/LinedList"/>
    <dgm:cxn modelId="{353C5ADA-046E-024D-8CA7-5833062AFA39}" type="presParOf" srcId="{CB33982F-9899-0D4F-87FE-E24F98E80B2E}" destId="{9DE4EE2D-51D7-2B4F-B144-253AD1A562C6}" srcOrd="0" destOrd="0" presId="urn:microsoft.com/office/officeart/2008/layout/LinedList"/>
    <dgm:cxn modelId="{25612F92-C766-DF4C-83FC-90E696842FCB}" type="presParOf" srcId="{CB33982F-9899-0D4F-87FE-E24F98E80B2E}" destId="{837FC659-C88C-A641-8650-98ED2E335BD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D9474DD-47BC-43F0-9B81-FCF4C48FC6AC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2950F42-6F06-4181-917C-4584A31DD3C7}">
      <dgm:prSet/>
      <dgm:spPr/>
      <dgm:t>
        <a:bodyPr/>
        <a:lstStyle/>
        <a:p>
          <a:r>
            <a:rPr lang="en-US"/>
            <a:t>Change</a:t>
          </a:r>
          <a:endParaRPr lang="en-US" dirty="0"/>
        </a:p>
      </dgm:t>
    </dgm:pt>
    <dgm:pt modelId="{FDEAE35D-BA97-4918-96EE-21A706351296}" type="parTrans" cxnId="{9F78A6E2-903B-4062-BCF7-86EDBC2E4033}">
      <dgm:prSet/>
      <dgm:spPr/>
      <dgm:t>
        <a:bodyPr/>
        <a:lstStyle/>
        <a:p>
          <a:endParaRPr lang="en-US"/>
        </a:p>
      </dgm:t>
    </dgm:pt>
    <dgm:pt modelId="{93967C03-072D-45F0-A980-E5D09A9AC87D}" type="sibTrans" cxnId="{9F78A6E2-903B-4062-BCF7-86EDBC2E4033}">
      <dgm:prSet/>
      <dgm:spPr/>
      <dgm:t>
        <a:bodyPr/>
        <a:lstStyle/>
        <a:p>
          <a:endParaRPr lang="en-US"/>
        </a:p>
      </dgm:t>
    </dgm:pt>
    <dgm:pt modelId="{B1BE5429-3787-4301-AB4C-3ACD776F2671}">
      <dgm:prSet/>
      <dgm:spPr/>
      <dgm:t>
        <a:bodyPr/>
        <a:lstStyle/>
        <a:p>
          <a:r>
            <a:rPr lang="en-US"/>
            <a:t>Change your perspective</a:t>
          </a:r>
        </a:p>
      </dgm:t>
    </dgm:pt>
    <dgm:pt modelId="{21594ED4-3727-4BD2-BA04-A7D1AAA97684}" type="parTrans" cxnId="{6215C59E-58E3-4532-A486-1C6BEB0675BC}">
      <dgm:prSet/>
      <dgm:spPr/>
      <dgm:t>
        <a:bodyPr/>
        <a:lstStyle/>
        <a:p>
          <a:endParaRPr lang="en-US"/>
        </a:p>
      </dgm:t>
    </dgm:pt>
    <dgm:pt modelId="{D51D5CE8-7423-4FFC-9B54-D1390BF744FD}" type="sibTrans" cxnId="{6215C59E-58E3-4532-A486-1C6BEB0675BC}">
      <dgm:prSet/>
      <dgm:spPr/>
      <dgm:t>
        <a:bodyPr/>
        <a:lstStyle/>
        <a:p>
          <a:endParaRPr lang="en-US"/>
        </a:p>
      </dgm:t>
    </dgm:pt>
    <dgm:pt modelId="{FA577196-A92A-4A80-8FE6-5BBC30937921}">
      <dgm:prSet/>
      <dgm:spPr/>
      <dgm:t>
        <a:bodyPr/>
        <a:lstStyle/>
        <a:p>
          <a:r>
            <a:rPr lang="en-US"/>
            <a:t>Limit</a:t>
          </a:r>
        </a:p>
      </dgm:t>
    </dgm:pt>
    <dgm:pt modelId="{E86BA090-0CB7-4D99-ADB5-3B86B4A57282}" type="parTrans" cxnId="{0B2AC654-4DDC-45EB-A267-32470D5BA32B}">
      <dgm:prSet/>
      <dgm:spPr/>
      <dgm:t>
        <a:bodyPr/>
        <a:lstStyle/>
        <a:p>
          <a:endParaRPr lang="en-US"/>
        </a:p>
      </dgm:t>
    </dgm:pt>
    <dgm:pt modelId="{3F6B4051-505C-4C2C-8A92-1E4EDA323C60}" type="sibTrans" cxnId="{0B2AC654-4DDC-45EB-A267-32470D5BA32B}">
      <dgm:prSet/>
      <dgm:spPr/>
      <dgm:t>
        <a:bodyPr/>
        <a:lstStyle/>
        <a:p>
          <a:endParaRPr lang="en-US"/>
        </a:p>
      </dgm:t>
    </dgm:pt>
    <dgm:pt modelId="{83A59855-1FD2-436C-8A62-C2E8B80FB5C0}">
      <dgm:prSet/>
      <dgm:spPr/>
      <dgm:t>
        <a:bodyPr/>
        <a:lstStyle/>
        <a:p>
          <a:pPr>
            <a:buNone/>
          </a:pPr>
          <a:r>
            <a:rPr lang="en-US"/>
            <a:t>Limit yourself</a:t>
          </a:r>
        </a:p>
      </dgm:t>
    </dgm:pt>
    <dgm:pt modelId="{CBBFB058-7C7E-4A1B-BFCE-533DB9214385}" type="parTrans" cxnId="{004A93A6-218F-47B9-9AF3-B152051454A9}">
      <dgm:prSet/>
      <dgm:spPr/>
      <dgm:t>
        <a:bodyPr/>
        <a:lstStyle/>
        <a:p>
          <a:endParaRPr lang="en-US"/>
        </a:p>
      </dgm:t>
    </dgm:pt>
    <dgm:pt modelId="{F890BAFE-3134-4D28-9780-A8EA8E494818}" type="sibTrans" cxnId="{004A93A6-218F-47B9-9AF3-B152051454A9}">
      <dgm:prSet/>
      <dgm:spPr/>
      <dgm:t>
        <a:bodyPr/>
        <a:lstStyle/>
        <a:p>
          <a:endParaRPr lang="en-US"/>
        </a:p>
      </dgm:t>
    </dgm:pt>
    <dgm:pt modelId="{524E7B42-AF3A-4916-A1EA-DE6F3B509461}">
      <dgm:prSet/>
      <dgm:spPr/>
      <dgm:t>
        <a:bodyPr/>
        <a:lstStyle/>
        <a:p>
          <a:pPr>
            <a:buNone/>
          </a:pPr>
          <a:r>
            <a:rPr lang="en-US"/>
            <a:t>Take away some experience that the community takes for granted and observe/consider what it’s like</a:t>
          </a:r>
          <a:endParaRPr lang="en-US" dirty="0"/>
        </a:p>
      </dgm:t>
    </dgm:pt>
    <dgm:pt modelId="{65AFE99F-FE52-48FF-8270-6345DBBE164B}" type="parTrans" cxnId="{061790DC-C291-4E50-8BA6-CCC5255FB10C}">
      <dgm:prSet/>
      <dgm:spPr/>
      <dgm:t>
        <a:bodyPr/>
        <a:lstStyle/>
        <a:p>
          <a:endParaRPr lang="en-US"/>
        </a:p>
      </dgm:t>
    </dgm:pt>
    <dgm:pt modelId="{231D6E8A-A269-4F2B-8BBA-73EE77C08A48}" type="sibTrans" cxnId="{061790DC-C291-4E50-8BA6-CCC5255FB10C}">
      <dgm:prSet/>
      <dgm:spPr/>
      <dgm:t>
        <a:bodyPr/>
        <a:lstStyle/>
        <a:p>
          <a:endParaRPr lang="en-US"/>
        </a:p>
      </dgm:t>
    </dgm:pt>
    <dgm:pt modelId="{772BBF06-9BAD-4427-ACA8-4B1A6C8FFE29}">
      <dgm:prSet/>
      <dgm:spPr/>
      <dgm:t>
        <a:bodyPr/>
        <a:lstStyle/>
        <a:p>
          <a:r>
            <a:rPr lang="en-US"/>
            <a:t>Engage</a:t>
          </a:r>
          <a:endParaRPr lang="en-US" dirty="0"/>
        </a:p>
      </dgm:t>
    </dgm:pt>
    <dgm:pt modelId="{FE030D81-D736-453D-8211-F57CAA8F535D}" type="parTrans" cxnId="{DA0A82B8-5ADF-4B63-99B3-620C29E09155}">
      <dgm:prSet/>
      <dgm:spPr/>
      <dgm:t>
        <a:bodyPr/>
        <a:lstStyle/>
        <a:p>
          <a:endParaRPr lang="en-US"/>
        </a:p>
      </dgm:t>
    </dgm:pt>
    <dgm:pt modelId="{AC9057B0-425D-442E-B677-61BBFF6BB295}" type="sibTrans" cxnId="{DA0A82B8-5ADF-4B63-99B3-620C29E09155}">
      <dgm:prSet/>
      <dgm:spPr/>
      <dgm:t>
        <a:bodyPr/>
        <a:lstStyle/>
        <a:p>
          <a:endParaRPr lang="en-US"/>
        </a:p>
      </dgm:t>
    </dgm:pt>
    <dgm:pt modelId="{EF5A8E28-1CED-408E-8015-105336F5FDCA}">
      <dgm:prSet/>
      <dgm:spPr/>
      <dgm:t>
        <a:bodyPr/>
        <a:lstStyle/>
        <a:p>
          <a:pPr>
            <a:buNone/>
          </a:pPr>
          <a:r>
            <a:rPr lang="en-US"/>
            <a:t>Engage in a similar process yourself</a:t>
          </a:r>
          <a:endParaRPr lang="en-US" dirty="0"/>
        </a:p>
      </dgm:t>
    </dgm:pt>
    <dgm:pt modelId="{BA300059-D462-488B-B611-52B9B42B5BDE}" type="parTrans" cxnId="{5C7FDA42-1D46-4F4D-9447-D0EB658DA6D1}">
      <dgm:prSet/>
      <dgm:spPr/>
      <dgm:t>
        <a:bodyPr/>
        <a:lstStyle/>
        <a:p>
          <a:endParaRPr lang="en-US"/>
        </a:p>
      </dgm:t>
    </dgm:pt>
    <dgm:pt modelId="{B458C80A-BCD6-4A51-8E8A-706816C24DB9}" type="sibTrans" cxnId="{5C7FDA42-1D46-4F4D-9447-D0EB658DA6D1}">
      <dgm:prSet/>
      <dgm:spPr/>
      <dgm:t>
        <a:bodyPr/>
        <a:lstStyle/>
        <a:p>
          <a:endParaRPr lang="en-US"/>
        </a:p>
      </dgm:t>
    </dgm:pt>
    <dgm:pt modelId="{97C5429B-6070-43C2-B2B3-D20CC697F9B4}">
      <dgm:prSet/>
      <dgm:spPr/>
      <dgm:t>
        <a:bodyPr/>
        <a:lstStyle/>
        <a:p>
          <a:pPr>
            <a:buNone/>
          </a:pPr>
          <a:r>
            <a:rPr lang="en-US"/>
            <a:t>Could you do something similar on your own to get a sense of what it would be like to be for you to be on the receiving end of the idea?</a:t>
          </a:r>
          <a:endParaRPr lang="en-US" dirty="0"/>
        </a:p>
      </dgm:t>
    </dgm:pt>
    <dgm:pt modelId="{EE955FDF-E029-460F-853B-494BB0C4B937}" type="parTrans" cxnId="{9C14FCF9-9252-4414-BE5E-5B3283A2C862}">
      <dgm:prSet/>
      <dgm:spPr/>
      <dgm:t>
        <a:bodyPr/>
        <a:lstStyle/>
        <a:p>
          <a:endParaRPr lang="en-US"/>
        </a:p>
      </dgm:t>
    </dgm:pt>
    <dgm:pt modelId="{8D980C44-2491-4B0A-BFD8-A7B9AE58B05E}" type="sibTrans" cxnId="{9C14FCF9-9252-4414-BE5E-5B3283A2C862}">
      <dgm:prSet/>
      <dgm:spPr/>
      <dgm:t>
        <a:bodyPr/>
        <a:lstStyle/>
        <a:p>
          <a:endParaRPr lang="en-US"/>
        </a:p>
      </dgm:t>
    </dgm:pt>
    <dgm:pt modelId="{24303150-26C7-4D44-8B09-05E68F5110FD}" type="pres">
      <dgm:prSet presAssocID="{4D9474DD-47BC-43F0-9B81-FCF4C48FC6AC}" presName="Name0" presStyleCnt="0">
        <dgm:presLayoutVars>
          <dgm:dir/>
          <dgm:animLvl val="lvl"/>
          <dgm:resizeHandles val="exact"/>
        </dgm:presLayoutVars>
      </dgm:prSet>
      <dgm:spPr/>
    </dgm:pt>
    <dgm:pt modelId="{EB172C8E-301B-A54B-95F6-D5F87B0F585C}" type="pres">
      <dgm:prSet presAssocID="{82950F42-6F06-4181-917C-4584A31DD3C7}" presName="linNode" presStyleCnt="0"/>
      <dgm:spPr/>
    </dgm:pt>
    <dgm:pt modelId="{A45CEAC3-D0A9-D54D-AE07-9BFCEF72F170}" type="pres">
      <dgm:prSet presAssocID="{82950F42-6F06-4181-917C-4584A31DD3C7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AC7ABC48-1FB7-084E-AB1F-B9824D959CD0}" type="pres">
      <dgm:prSet presAssocID="{82950F42-6F06-4181-917C-4584A31DD3C7}" presName="descendantText" presStyleLbl="alignAccFollowNode1" presStyleIdx="0" presStyleCnt="3">
        <dgm:presLayoutVars>
          <dgm:bulletEnabled val="1"/>
        </dgm:presLayoutVars>
      </dgm:prSet>
      <dgm:spPr/>
    </dgm:pt>
    <dgm:pt modelId="{F1F35341-F63A-E641-A2F6-9FB3073A1D6C}" type="pres">
      <dgm:prSet presAssocID="{93967C03-072D-45F0-A980-E5D09A9AC87D}" presName="sp" presStyleCnt="0"/>
      <dgm:spPr/>
    </dgm:pt>
    <dgm:pt modelId="{546884E6-40F5-D645-9FBF-81F18E91B815}" type="pres">
      <dgm:prSet presAssocID="{FA577196-A92A-4A80-8FE6-5BBC30937921}" presName="linNode" presStyleCnt="0"/>
      <dgm:spPr/>
    </dgm:pt>
    <dgm:pt modelId="{53ADA031-338B-044C-B1D1-DB70FE45428D}" type="pres">
      <dgm:prSet presAssocID="{FA577196-A92A-4A80-8FE6-5BBC30937921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756B5F82-598F-7148-8339-EC3463C41C2F}" type="pres">
      <dgm:prSet presAssocID="{FA577196-A92A-4A80-8FE6-5BBC30937921}" presName="descendantText" presStyleLbl="alignAccFollowNode1" presStyleIdx="1" presStyleCnt="3">
        <dgm:presLayoutVars>
          <dgm:bulletEnabled val="1"/>
        </dgm:presLayoutVars>
      </dgm:prSet>
      <dgm:spPr/>
    </dgm:pt>
    <dgm:pt modelId="{B1513C48-AEC4-554C-8362-1074C60CE08C}" type="pres">
      <dgm:prSet presAssocID="{3F6B4051-505C-4C2C-8A92-1E4EDA323C60}" presName="sp" presStyleCnt="0"/>
      <dgm:spPr/>
    </dgm:pt>
    <dgm:pt modelId="{7ED04D6B-D5CC-6F46-BEC5-EA7D18F22630}" type="pres">
      <dgm:prSet presAssocID="{772BBF06-9BAD-4427-ACA8-4B1A6C8FFE29}" presName="linNode" presStyleCnt="0"/>
      <dgm:spPr/>
    </dgm:pt>
    <dgm:pt modelId="{8CAE55AF-1A5A-9E42-88EB-3BEE38E16005}" type="pres">
      <dgm:prSet presAssocID="{772BBF06-9BAD-4427-ACA8-4B1A6C8FFE29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7782126A-E9DC-3D4A-869D-7F29D5BC7948}" type="pres">
      <dgm:prSet presAssocID="{772BBF06-9BAD-4427-ACA8-4B1A6C8FFE29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82A72017-0738-0A4E-96F4-075B8DB9DB6E}" type="presOf" srcId="{B1BE5429-3787-4301-AB4C-3ACD776F2671}" destId="{AC7ABC48-1FB7-084E-AB1F-B9824D959CD0}" srcOrd="0" destOrd="0" presId="urn:microsoft.com/office/officeart/2005/8/layout/vList5"/>
    <dgm:cxn modelId="{F38AB21E-5925-FC42-9283-39F731332D43}" type="presOf" srcId="{772BBF06-9BAD-4427-ACA8-4B1A6C8FFE29}" destId="{8CAE55AF-1A5A-9E42-88EB-3BEE38E16005}" srcOrd="0" destOrd="0" presId="urn:microsoft.com/office/officeart/2005/8/layout/vList5"/>
    <dgm:cxn modelId="{994C5323-C872-C645-B342-0A77B6AE4E59}" type="presOf" srcId="{EF5A8E28-1CED-408E-8015-105336F5FDCA}" destId="{7782126A-E9DC-3D4A-869D-7F29D5BC7948}" srcOrd="0" destOrd="0" presId="urn:microsoft.com/office/officeart/2005/8/layout/vList5"/>
    <dgm:cxn modelId="{CD402825-5A5B-9A46-9E7A-CA6391CAA948}" type="presOf" srcId="{524E7B42-AF3A-4916-A1EA-DE6F3B509461}" destId="{756B5F82-598F-7148-8339-EC3463C41C2F}" srcOrd="0" destOrd="1" presId="urn:microsoft.com/office/officeart/2005/8/layout/vList5"/>
    <dgm:cxn modelId="{5C7FDA42-1D46-4F4D-9447-D0EB658DA6D1}" srcId="{772BBF06-9BAD-4427-ACA8-4B1A6C8FFE29}" destId="{EF5A8E28-1CED-408E-8015-105336F5FDCA}" srcOrd="0" destOrd="0" parTransId="{BA300059-D462-488B-B611-52B9B42B5BDE}" sibTransId="{B458C80A-BCD6-4A51-8E8A-706816C24DB9}"/>
    <dgm:cxn modelId="{49AC964A-7B4F-424F-BAE4-10565780E1FA}" type="presOf" srcId="{82950F42-6F06-4181-917C-4584A31DD3C7}" destId="{A45CEAC3-D0A9-D54D-AE07-9BFCEF72F170}" srcOrd="0" destOrd="0" presId="urn:microsoft.com/office/officeart/2005/8/layout/vList5"/>
    <dgm:cxn modelId="{0B2AC654-4DDC-45EB-A267-32470D5BA32B}" srcId="{4D9474DD-47BC-43F0-9B81-FCF4C48FC6AC}" destId="{FA577196-A92A-4A80-8FE6-5BBC30937921}" srcOrd="1" destOrd="0" parTransId="{E86BA090-0CB7-4D99-ADB5-3B86B4A57282}" sibTransId="{3F6B4051-505C-4C2C-8A92-1E4EDA323C60}"/>
    <dgm:cxn modelId="{9398D298-8512-1741-8B80-EDA0FB24426A}" type="presOf" srcId="{97C5429B-6070-43C2-B2B3-D20CC697F9B4}" destId="{7782126A-E9DC-3D4A-869D-7F29D5BC7948}" srcOrd="0" destOrd="1" presId="urn:microsoft.com/office/officeart/2005/8/layout/vList5"/>
    <dgm:cxn modelId="{6215C59E-58E3-4532-A486-1C6BEB0675BC}" srcId="{82950F42-6F06-4181-917C-4584A31DD3C7}" destId="{B1BE5429-3787-4301-AB4C-3ACD776F2671}" srcOrd="0" destOrd="0" parTransId="{21594ED4-3727-4BD2-BA04-A7D1AAA97684}" sibTransId="{D51D5CE8-7423-4FFC-9B54-D1390BF744FD}"/>
    <dgm:cxn modelId="{004A93A6-218F-47B9-9AF3-B152051454A9}" srcId="{FA577196-A92A-4A80-8FE6-5BBC30937921}" destId="{83A59855-1FD2-436C-8A62-C2E8B80FB5C0}" srcOrd="0" destOrd="0" parTransId="{CBBFB058-7C7E-4A1B-BFCE-533DB9214385}" sibTransId="{F890BAFE-3134-4D28-9780-A8EA8E494818}"/>
    <dgm:cxn modelId="{C7CFA7AF-00FB-2244-92F0-4257E9756C50}" type="presOf" srcId="{83A59855-1FD2-436C-8A62-C2E8B80FB5C0}" destId="{756B5F82-598F-7148-8339-EC3463C41C2F}" srcOrd="0" destOrd="0" presId="urn:microsoft.com/office/officeart/2005/8/layout/vList5"/>
    <dgm:cxn modelId="{DA0A82B8-5ADF-4B63-99B3-620C29E09155}" srcId="{4D9474DD-47BC-43F0-9B81-FCF4C48FC6AC}" destId="{772BBF06-9BAD-4427-ACA8-4B1A6C8FFE29}" srcOrd="2" destOrd="0" parTransId="{FE030D81-D736-453D-8211-F57CAA8F535D}" sibTransId="{AC9057B0-425D-442E-B677-61BBFF6BB295}"/>
    <dgm:cxn modelId="{8929CCDA-E764-F543-A8D3-9F9BE7E84D60}" type="presOf" srcId="{4D9474DD-47BC-43F0-9B81-FCF4C48FC6AC}" destId="{24303150-26C7-4D44-8B09-05E68F5110FD}" srcOrd="0" destOrd="0" presId="urn:microsoft.com/office/officeart/2005/8/layout/vList5"/>
    <dgm:cxn modelId="{061790DC-C291-4E50-8BA6-CCC5255FB10C}" srcId="{83A59855-1FD2-436C-8A62-C2E8B80FB5C0}" destId="{524E7B42-AF3A-4916-A1EA-DE6F3B509461}" srcOrd="0" destOrd="0" parTransId="{65AFE99F-FE52-48FF-8270-6345DBBE164B}" sibTransId="{231D6E8A-A269-4F2B-8BBA-73EE77C08A48}"/>
    <dgm:cxn modelId="{9F78A6E2-903B-4062-BCF7-86EDBC2E4033}" srcId="{4D9474DD-47BC-43F0-9B81-FCF4C48FC6AC}" destId="{82950F42-6F06-4181-917C-4584A31DD3C7}" srcOrd="0" destOrd="0" parTransId="{FDEAE35D-BA97-4918-96EE-21A706351296}" sibTransId="{93967C03-072D-45F0-A980-E5D09A9AC87D}"/>
    <dgm:cxn modelId="{D57BE1F6-93C6-2043-B4C3-FD8A6D7CCFF9}" type="presOf" srcId="{FA577196-A92A-4A80-8FE6-5BBC30937921}" destId="{53ADA031-338B-044C-B1D1-DB70FE45428D}" srcOrd="0" destOrd="0" presId="urn:microsoft.com/office/officeart/2005/8/layout/vList5"/>
    <dgm:cxn modelId="{9C14FCF9-9252-4414-BE5E-5B3283A2C862}" srcId="{EF5A8E28-1CED-408E-8015-105336F5FDCA}" destId="{97C5429B-6070-43C2-B2B3-D20CC697F9B4}" srcOrd="0" destOrd="0" parTransId="{EE955FDF-E029-460F-853B-494BB0C4B937}" sibTransId="{8D980C44-2491-4B0A-BFD8-A7B9AE58B05E}"/>
    <dgm:cxn modelId="{5876A4CB-6666-E448-9BA4-A81B952B0CA1}" type="presParOf" srcId="{24303150-26C7-4D44-8B09-05E68F5110FD}" destId="{EB172C8E-301B-A54B-95F6-D5F87B0F585C}" srcOrd="0" destOrd="0" presId="urn:microsoft.com/office/officeart/2005/8/layout/vList5"/>
    <dgm:cxn modelId="{7ECAD3D4-5629-A542-A233-51EEE977FB4F}" type="presParOf" srcId="{EB172C8E-301B-A54B-95F6-D5F87B0F585C}" destId="{A45CEAC3-D0A9-D54D-AE07-9BFCEF72F170}" srcOrd="0" destOrd="0" presId="urn:microsoft.com/office/officeart/2005/8/layout/vList5"/>
    <dgm:cxn modelId="{8E22F2E0-BB77-9744-95B4-9FED1CB81A1F}" type="presParOf" srcId="{EB172C8E-301B-A54B-95F6-D5F87B0F585C}" destId="{AC7ABC48-1FB7-084E-AB1F-B9824D959CD0}" srcOrd="1" destOrd="0" presId="urn:microsoft.com/office/officeart/2005/8/layout/vList5"/>
    <dgm:cxn modelId="{A8A837C5-8D09-E74F-8E7A-93A67A68CD3C}" type="presParOf" srcId="{24303150-26C7-4D44-8B09-05E68F5110FD}" destId="{F1F35341-F63A-E641-A2F6-9FB3073A1D6C}" srcOrd="1" destOrd="0" presId="urn:microsoft.com/office/officeart/2005/8/layout/vList5"/>
    <dgm:cxn modelId="{2BB191FD-43F7-EE47-ADDD-2B370DD98050}" type="presParOf" srcId="{24303150-26C7-4D44-8B09-05E68F5110FD}" destId="{546884E6-40F5-D645-9FBF-81F18E91B815}" srcOrd="2" destOrd="0" presId="urn:microsoft.com/office/officeart/2005/8/layout/vList5"/>
    <dgm:cxn modelId="{F64AD7FC-8451-944E-AC86-E9B763D0D2DD}" type="presParOf" srcId="{546884E6-40F5-D645-9FBF-81F18E91B815}" destId="{53ADA031-338B-044C-B1D1-DB70FE45428D}" srcOrd="0" destOrd="0" presId="urn:microsoft.com/office/officeart/2005/8/layout/vList5"/>
    <dgm:cxn modelId="{D4A56CF1-C36E-7646-BC80-4348AC116CFD}" type="presParOf" srcId="{546884E6-40F5-D645-9FBF-81F18E91B815}" destId="{756B5F82-598F-7148-8339-EC3463C41C2F}" srcOrd="1" destOrd="0" presId="urn:microsoft.com/office/officeart/2005/8/layout/vList5"/>
    <dgm:cxn modelId="{BFDD3DA4-2F37-454A-84CF-B4C7C64FDE1D}" type="presParOf" srcId="{24303150-26C7-4D44-8B09-05E68F5110FD}" destId="{B1513C48-AEC4-554C-8362-1074C60CE08C}" srcOrd="3" destOrd="0" presId="urn:microsoft.com/office/officeart/2005/8/layout/vList5"/>
    <dgm:cxn modelId="{63310061-9A8A-0045-B6BF-1D84FC4F0161}" type="presParOf" srcId="{24303150-26C7-4D44-8B09-05E68F5110FD}" destId="{7ED04D6B-D5CC-6F46-BEC5-EA7D18F22630}" srcOrd="4" destOrd="0" presId="urn:microsoft.com/office/officeart/2005/8/layout/vList5"/>
    <dgm:cxn modelId="{07A63894-D8FF-694E-B55B-D5CB63557CC1}" type="presParOf" srcId="{7ED04D6B-D5CC-6F46-BEC5-EA7D18F22630}" destId="{8CAE55AF-1A5A-9E42-88EB-3BEE38E16005}" srcOrd="0" destOrd="0" presId="urn:microsoft.com/office/officeart/2005/8/layout/vList5"/>
    <dgm:cxn modelId="{2D68F0F7-0C50-3A4D-AA8B-5032CAEA0D49}" type="presParOf" srcId="{7ED04D6B-D5CC-6F46-BEC5-EA7D18F22630}" destId="{7782126A-E9DC-3D4A-869D-7F29D5BC794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B4EECE0-7971-49A7-8267-6F25FDCE7C1C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24695B34-64CE-4FB4-9D9E-1F8CE1B211B0}">
      <dgm:prSet/>
      <dgm:spPr/>
      <dgm:t>
        <a:bodyPr/>
        <a:lstStyle/>
        <a:p>
          <a:r>
            <a:rPr lang="en-US"/>
            <a:t>Break out into your team and apply this together to your project challenge!</a:t>
          </a:r>
        </a:p>
      </dgm:t>
    </dgm:pt>
    <dgm:pt modelId="{761FC87A-514D-491A-A75B-512D85705595}" type="parTrans" cxnId="{ACDC1702-8317-4F40-AD29-ACB69E9E3615}">
      <dgm:prSet/>
      <dgm:spPr/>
      <dgm:t>
        <a:bodyPr/>
        <a:lstStyle/>
        <a:p>
          <a:endParaRPr lang="en-US"/>
        </a:p>
      </dgm:t>
    </dgm:pt>
    <dgm:pt modelId="{813BD5F0-840E-4D09-AD9E-121EAA8EDB98}" type="sibTrans" cxnId="{ACDC1702-8317-4F40-AD29-ACB69E9E3615}">
      <dgm:prSet/>
      <dgm:spPr/>
      <dgm:t>
        <a:bodyPr/>
        <a:lstStyle/>
        <a:p>
          <a:endParaRPr lang="en-US"/>
        </a:p>
      </dgm:t>
    </dgm:pt>
    <dgm:pt modelId="{829A4405-90F8-46B8-869A-1BE57DDD27F9}">
      <dgm:prSet/>
      <dgm:spPr/>
      <dgm:t>
        <a:bodyPr/>
        <a:lstStyle/>
        <a:p>
          <a:r>
            <a:rPr lang="en-US"/>
            <a:t>1. Take inventory of the currencies in your church according to Eric Law’s ”Holy Currencies”.</a:t>
          </a:r>
        </a:p>
      </dgm:t>
    </dgm:pt>
    <dgm:pt modelId="{1D8016A8-9875-438C-9819-16F2EBC83713}" type="parTrans" cxnId="{D25BF09D-3625-42E0-8795-1305E96B2F30}">
      <dgm:prSet/>
      <dgm:spPr/>
      <dgm:t>
        <a:bodyPr/>
        <a:lstStyle/>
        <a:p>
          <a:endParaRPr lang="en-US"/>
        </a:p>
      </dgm:t>
    </dgm:pt>
    <dgm:pt modelId="{A65E90BD-D844-4CEF-BC4D-FD487C9A5DBB}" type="sibTrans" cxnId="{D25BF09D-3625-42E0-8795-1305E96B2F30}">
      <dgm:prSet/>
      <dgm:spPr/>
      <dgm:t>
        <a:bodyPr/>
        <a:lstStyle/>
        <a:p>
          <a:endParaRPr lang="en-US"/>
        </a:p>
      </dgm:t>
    </dgm:pt>
    <dgm:pt modelId="{01621432-6CF8-4D66-B1CC-EF3A50EECA98}">
      <dgm:prSet/>
      <dgm:spPr/>
      <dgm:t>
        <a:bodyPr/>
        <a:lstStyle/>
        <a:p>
          <a:r>
            <a:rPr lang="en-US"/>
            <a:t>2. Answer the “Observe” questions and try and center them according to your project challenge.</a:t>
          </a:r>
        </a:p>
      </dgm:t>
    </dgm:pt>
    <dgm:pt modelId="{8D31CE45-6C28-4F8D-8401-73FBAB8ADC2A}" type="parTrans" cxnId="{C3B39714-CE7F-453E-8794-3EEB28F06524}">
      <dgm:prSet/>
      <dgm:spPr/>
      <dgm:t>
        <a:bodyPr/>
        <a:lstStyle/>
        <a:p>
          <a:endParaRPr lang="en-US"/>
        </a:p>
      </dgm:t>
    </dgm:pt>
    <dgm:pt modelId="{5F0E8315-592E-4E83-BC8C-F5B33363782B}" type="sibTrans" cxnId="{C3B39714-CE7F-453E-8794-3EEB28F06524}">
      <dgm:prSet/>
      <dgm:spPr/>
      <dgm:t>
        <a:bodyPr/>
        <a:lstStyle/>
        <a:p>
          <a:endParaRPr lang="en-US"/>
        </a:p>
      </dgm:t>
    </dgm:pt>
    <dgm:pt modelId="{86D67DF8-0756-47B7-9D1B-249E2ED5EC09}">
      <dgm:prSet/>
      <dgm:spPr/>
      <dgm:t>
        <a:bodyPr/>
        <a:lstStyle/>
        <a:p>
          <a:r>
            <a:rPr lang="en-US"/>
            <a:t>3. Choose one of the empathy exercises to better understand the people that you are serving in this project challenge.</a:t>
          </a:r>
        </a:p>
      </dgm:t>
    </dgm:pt>
    <dgm:pt modelId="{E550E578-2FAF-4872-A1A2-37E92428C7E6}" type="parTrans" cxnId="{EAE39776-5F11-44CF-907D-F77E75E823A9}">
      <dgm:prSet/>
      <dgm:spPr/>
      <dgm:t>
        <a:bodyPr/>
        <a:lstStyle/>
        <a:p>
          <a:endParaRPr lang="en-US"/>
        </a:p>
      </dgm:t>
    </dgm:pt>
    <dgm:pt modelId="{2DD74438-0816-49B0-87BA-684C01255A22}" type="sibTrans" cxnId="{EAE39776-5F11-44CF-907D-F77E75E823A9}">
      <dgm:prSet/>
      <dgm:spPr/>
      <dgm:t>
        <a:bodyPr/>
        <a:lstStyle/>
        <a:p>
          <a:endParaRPr lang="en-US"/>
        </a:p>
      </dgm:t>
    </dgm:pt>
    <dgm:pt modelId="{6CEED0DB-82CD-C94C-953C-A5AA18119689}" type="pres">
      <dgm:prSet presAssocID="{7B4EECE0-7971-49A7-8267-6F25FDCE7C1C}" presName="vert0" presStyleCnt="0">
        <dgm:presLayoutVars>
          <dgm:dir/>
          <dgm:animOne val="branch"/>
          <dgm:animLvl val="lvl"/>
        </dgm:presLayoutVars>
      </dgm:prSet>
      <dgm:spPr/>
    </dgm:pt>
    <dgm:pt modelId="{22187BD1-1F61-304A-B75B-A147E92D025F}" type="pres">
      <dgm:prSet presAssocID="{24695B34-64CE-4FB4-9D9E-1F8CE1B211B0}" presName="thickLine" presStyleLbl="alignNode1" presStyleIdx="0" presStyleCnt="4"/>
      <dgm:spPr/>
    </dgm:pt>
    <dgm:pt modelId="{E0C7EE9C-E8D1-C847-BDEA-D18B928DE2F7}" type="pres">
      <dgm:prSet presAssocID="{24695B34-64CE-4FB4-9D9E-1F8CE1B211B0}" presName="horz1" presStyleCnt="0"/>
      <dgm:spPr/>
    </dgm:pt>
    <dgm:pt modelId="{572674A6-05DF-8141-8DFE-BF1E6FB9FEFF}" type="pres">
      <dgm:prSet presAssocID="{24695B34-64CE-4FB4-9D9E-1F8CE1B211B0}" presName="tx1" presStyleLbl="revTx" presStyleIdx="0" presStyleCnt="4"/>
      <dgm:spPr/>
    </dgm:pt>
    <dgm:pt modelId="{8A743460-2348-6044-8C1C-EB225A457B15}" type="pres">
      <dgm:prSet presAssocID="{24695B34-64CE-4FB4-9D9E-1F8CE1B211B0}" presName="vert1" presStyleCnt="0"/>
      <dgm:spPr/>
    </dgm:pt>
    <dgm:pt modelId="{35E9EE07-9EE6-CA47-B09E-8ADE0A93A962}" type="pres">
      <dgm:prSet presAssocID="{829A4405-90F8-46B8-869A-1BE57DDD27F9}" presName="thickLine" presStyleLbl="alignNode1" presStyleIdx="1" presStyleCnt="4"/>
      <dgm:spPr/>
    </dgm:pt>
    <dgm:pt modelId="{A56AFF1F-2831-554A-93DD-8FB08378EF09}" type="pres">
      <dgm:prSet presAssocID="{829A4405-90F8-46B8-869A-1BE57DDD27F9}" presName="horz1" presStyleCnt="0"/>
      <dgm:spPr/>
    </dgm:pt>
    <dgm:pt modelId="{A067331D-2CCE-C741-BFB7-1FD1903C2372}" type="pres">
      <dgm:prSet presAssocID="{829A4405-90F8-46B8-869A-1BE57DDD27F9}" presName="tx1" presStyleLbl="revTx" presStyleIdx="1" presStyleCnt="4"/>
      <dgm:spPr/>
    </dgm:pt>
    <dgm:pt modelId="{A8E91DD0-15F4-D444-BFF3-880834C49055}" type="pres">
      <dgm:prSet presAssocID="{829A4405-90F8-46B8-869A-1BE57DDD27F9}" presName="vert1" presStyleCnt="0"/>
      <dgm:spPr/>
    </dgm:pt>
    <dgm:pt modelId="{7C7F1598-4D73-CC4F-AEB2-28EA20D412A7}" type="pres">
      <dgm:prSet presAssocID="{01621432-6CF8-4D66-B1CC-EF3A50EECA98}" presName="thickLine" presStyleLbl="alignNode1" presStyleIdx="2" presStyleCnt="4"/>
      <dgm:spPr/>
    </dgm:pt>
    <dgm:pt modelId="{D73C5038-AFDD-B84A-A457-00E90844AD5E}" type="pres">
      <dgm:prSet presAssocID="{01621432-6CF8-4D66-B1CC-EF3A50EECA98}" presName="horz1" presStyleCnt="0"/>
      <dgm:spPr/>
    </dgm:pt>
    <dgm:pt modelId="{F225A59A-BAC5-874B-92D3-F1AE4B5EA8B1}" type="pres">
      <dgm:prSet presAssocID="{01621432-6CF8-4D66-B1CC-EF3A50EECA98}" presName="tx1" presStyleLbl="revTx" presStyleIdx="2" presStyleCnt="4"/>
      <dgm:spPr/>
    </dgm:pt>
    <dgm:pt modelId="{6EBA9255-D244-0049-B856-4641352BBB67}" type="pres">
      <dgm:prSet presAssocID="{01621432-6CF8-4D66-B1CC-EF3A50EECA98}" presName="vert1" presStyleCnt="0"/>
      <dgm:spPr/>
    </dgm:pt>
    <dgm:pt modelId="{088AFA62-93EA-534A-AD2C-62246620206C}" type="pres">
      <dgm:prSet presAssocID="{86D67DF8-0756-47B7-9D1B-249E2ED5EC09}" presName="thickLine" presStyleLbl="alignNode1" presStyleIdx="3" presStyleCnt="4"/>
      <dgm:spPr/>
    </dgm:pt>
    <dgm:pt modelId="{84321E3E-E76C-6347-8D8B-EAE070E6360F}" type="pres">
      <dgm:prSet presAssocID="{86D67DF8-0756-47B7-9D1B-249E2ED5EC09}" presName="horz1" presStyleCnt="0"/>
      <dgm:spPr/>
    </dgm:pt>
    <dgm:pt modelId="{C06BEEA7-B831-AB4C-8D34-CB58CEDAF0FA}" type="pres">
      <dgm:prSet presAssocID="{86D67DF8-0756-47B7-9D1B-249E2ED5EC09}" presName="tx1" presStyleLbl="revTx" presStyleIdx="3" presStyleCnt="4"/>
      <dgm:spPr/>
    </dgm:pt>
    <dgm:pt modelId="{E982868D-2B05-014B-B371-60C10C759EA1}" type="pres">
      <dgm:prSet presAssocID="{86D67DF8-0756-47B7-9D1B-249E2ED5EC09}" presName="vert1" presStyleCnt="0"/>
      <dgm:spPr/>
    </dgm:pt>
  </dgm:ptLst>
  <dgm:cxnLst>
    <dgm:cxn modelId="{ACDC1702-8317-4F40-AD29-ACB69E9E3615}" srcId="{7B4EECE0-7971-49A7-8267-6F25FDCE7C1C}" destId="{24695B34-64CE-4FB4-9D9E-1F8CE1B211B0}" srcOrd="0" destOrd="0" parTransId="{761FC87A-514D-491A-A75B-512D85705595}" sibTransId="{813BD5F0-840E-4D09-AD9E-121EAA8EDB98}"/>
    <dgm:cxn modelId="{233F3E0D-E034-F444-BA5B-59DF54694E2E}" type="presOf" srcId="{829A4405-90F8-46B8-869A-1BE57DDD27F9}" destId="{A067331D-2CCE-C741-BFB7-1FD1903C2372}" srcOrd="0" destOrd="0" presId="urn:microsoft.com/office/officeart/2008/layout/LinedList"/>
    <dgm:cxn modelId="{C3B39714-CE7F-453E-8794-3EEB28F06524}" srcId="{7B4EECE0-7971-49A7-8267-6F25FDCE7C1C}" destId="{01621432-6CF8-4D66-B1CC-EF3A50EECA98}" srcOrd="2" destOrd="0" parTransId="{8D31CE45-6C28-4F8D-8401-73FBAB8ADC2A}" sibTransId="{5F0E8315-592E-4E83-BC8C-F5B33363782B}"/>
    <dgm:cxn modelId="{B525E026-FACD-3B45-A256-B87EED286593}" type="presOf" srcId="{24695B34-64CE-4FB4-9D9E-1F8CE1B211B0}" destId="{572674A6-05DF-8141-8DFE-BF1E6FB9FEFF}" srcOrd="0" destOrd="0" presId="urn:microsoft.com/office/officeart/2008/layout/LinedList"/>
    <dgm:cxn modelId="{7E94AC74-089E-0546-BFCC-85963F606782}" type="presOf" srcId="{86D67DF8-0756-47B7-9D1B-249E2ED5EC09}" destId="{C06BEEA7-B831-AB4C-8D34-CB58CEDAF0FA}" srcOrd="0" destOrd="0" presId="urn:microsoft.com/office/officeart/2008/layout/LinedList"/>
    <dgm:cxn modelId="{EAE39776-5F11-44CF-907D-F77E75E823A9}" srcId="{7B4EECE0-7971-49A7-8267-6F25FDCE7C1C}" destId="{86D67DF8-0756-47B7-9D1B-249E2ED5EC09}" srcOrd="3" destOrd="0" parTransId="{E550E578-2FAF-4872-A1A2-37E92428C7E6}" sibTransId="{2DD74438-0816-49B0-87BA-684C01255A22}"/>
    <dgm:cxn modelId="{17BBBE83-E3E9-864D-8B60-742366B23D8A}" type="presOf" srcId="{01621432-6CF8-4D66-B1CC-EF3A50EECA98}" destId="{F225A59A-BAC5-874B-92D3-F1AE4B5EA8B1}" srcOrd="0" destOrd="0" presId="urn:microsoft.com/office/officeart/2008/layout/LinedList"/>
    <dgm:cxn modelId="{D25BF09D-3625-42E0-8795-1305E96B2F30}" srcId="{7B4EECE0-7971-49A7-8267-6F25FDCE7C1C}" destId="{829A4405-90F8-46B8-869A-1BE57DDD27F9}" srcOrd="1" destOrd="0" parTransId="{1D8016A8-9875-438C-9819-16F2EBC83713}" sibTransId="{A65E90BD-D844-4CEF-BC4D-FD487C9A5DBB}"/>
    <dgm:cxn modelId="{9C196DBE-85F1-2E45-A924-41D791E752AB}" type="presOf" srcId="{7B4EECE0-7971-49A7-8267-6F25FDCE7C1C}" destId="{6CEED0DB-82CD-C94C-953C-A5AA18119689}" srcOrd="0" destOrd="0" presId="urn:microsoft.com/office/officeart/2008/layout/LinedList"/>
    <dgm:cxn modelId="{5E65DD95-DF3E-284E-AB43-02E24720E054}" type="presParOf" srcId="{6CEED0DB-82CD-C94C-953C-A5AA18119689}" destId="{22187BD1-1F61-304A-B75B-A147E92D025F}" srcOrd="0" destOrd="0" presId="urn:microsoft.com/office/officeart/2008/layout/LinedList"/>
    <dgm:cxn modelId="{8DB205A8-A95A-6C40-B728-3F4BD94DD767}" type="presParOf" srcId="{6CEED0DB-82CD-C94C-953C-A5AA18119689}" destId="{E0C7EE9C-E8D1-C847-BDEA-D18B928DE2F7}" srcOrd="1" destOrd="0" presId="urn:microsoft.com/office/officeart/2008/layout/LinedList"/>
    <dgm:cxn modelId="{3FDCC039-B061-7D45-AA75-498F7AC725AE}" type="presParOf" srcId="{E0C7EE9C-E8D1-C847-BDEA-D18B928DE2F7}" destId="{572674A6-05DF-8141-8DFE-BF1E6FB9FEFF}" srcOrd="0" destOrd="0" presId="urn:microsoft.com/office/officeart/2008/layout/LinedList"/>
    <dgm:cxn modelId="{EEF86FCC-130E-F846-B5AE-1A9835FA9086}" type="presParOf" srcId="{E0C7EE9C-E8D1-C847-BDEA-D18B928DE2F7}" destId="{8A743460-2348-6044-8C1C-EB225A457B15}" srcOrd="1" destOrd="0" presId="urn:microsoft.com/office/officeart/2008/layout/LinedList"/>
    <dgm:cxn modelId="{2979C4A4-5C7B-F647-B039-26F02A22EF33}" type="presParOf" srcId="{6CEED0DB-82CD-C94C-953C-A5AA18119689}" destId="{35E9EE07-9EE6-CA47-B09E-8ADE0A93A962}" srcOrd="2" destOrd="0" presId="urn:microsoft.com/office/officeart/2008/layout/LinedList"/>
    <dgm:cxn modelId="{7E39DA69-E8AC-8F4A-9FF6-4538A5661950}" type="presParOf" srcId="{6CEED0DB-82CD-C94C-953C-A5AA18119689}" destId="{A56AFF1F-2831-554A-93DD-8FB08378EF09}" srcOrd="3" destOrd="0" presId="urn:microsoft.com/office/officeart/2008/layout/LinedList"/>
    <dgm:cxn modelId="{7AAA4B6D-9320-CC42-B535-AC7A6BDE05E1}" type="presParOf" srcId="{A56AFF1F-2831-554A-93DD-8FB08378EF09}" destId="{A067331D-2CCE-C741-BFB7-1FD1903C2372}" srcOrd="0" destOrd="0" presId="urn:microsoft.com/office/officeart/2008/layout/LinedList"/>
    <dgm:cxn modelId="{1DA70F44-D386-CA46-8B11-0F1829E5ECC2}" type="presParOf" srcId="{A56AFF1F-2831-554A-93DD-8FB08378EF09}" destId="{A8E91DD0-15F4-D444-BFF3-880834C49055}" srcOrd="1" destOrd="0" presId="urn:microsoft.com/office/officeart/2008/layout/LinedList"/>
    <dgm:cxn modelId="{E3D36047-8E90-B74F-8241-B128D4628021}" type="presParOf" srcId="{6CEED0DB-82CD-C94C-953C-A5AA18119689}" destId="{7C7F1598-4D73-CC4F-AEB2-28EA20D412A7}" srcOrd="4" destOrd="0" presId="urn:microsoft.com/office/officeart/2008/layout/LinedList"/>
    <dgm:cxn modelId="{9F6BDEAC-4527-AF4F-90F0-3D158CAE2491}" type="presParOf" srcId="{6CEED0DB-82CD-C94C-953C-A5AA18119689}" destId="{D73C5038-AFDD-B84A-A457-00E90844AD5E}" srcOrd="5" destOrd="0" presId="urn:microsoft.com/office/officeart/2008/layout/LinedList"/>
    <dgm:cxn modelId="{15BD1040-5527-6242-8DAB-5859EA9FB4D6}" type="presParOf" srcId="{D73C5038-AFDD-B84A-A457-00E90844AD5E}" destId="{F225A59A-BAC5-874B-92D3-F1AE4B5EA8B1}" srcOrd="0" destOrd="0" presId="urn:microsoft.com/office/officeart/2008/layout/LinedList"/>
    <dgm:cxn modelId="{B8737BA1-932E-604E-A447-DE3EA37D9E66}" type="presParOf" srcId="{D73C5038-AFDD-B84A-A457-00E90844AD5E}" destId="{6EBA9255-D244-0049-B856-4641352BBB67}" srcOrd="1" destOrd="0" presId="urn:microsoft.com/office/officeart/2008/layout/LinedList"/>
    <dgm:cxn modelId="{63D18795-AFF3-5241-B68A-873846ECABF3}" type="presParOf" srcId="{6CEED0DB-82CD-C94C-953C-A5AA18119689}" destId="{088AFA62-93EA-534A-AD2C-62246620206C}" srcOrd="6" destOrd="0" presId="urn:microsoft.com/office/officeart/2008/layout/LinedList"/>
    <dgm:cxn modelId="{9066F992-C97E-4646-96CC-05068055E170}" type="presParOf" srcId="{6CEED0DB-82CD-C94C-953C-A5AA18119689}" destId="{84321E3E-E76C-6347-8D8B-EAE070E6360F}" srcOrd="7" destOrd="0" presId="urn:microsoft.com/office/officeart/2008/layout/LinedList"/>
    <dgm:cxn modelId="{A5D6A057-9794-6448-B559-844FA2DF12E7}" type="presParOf" srcId="{84321E3E-E76C-6347-8D8B-EAE070E6360F}" destId="{C06BEEA7-B831-AB4C-8D34-CB58CEDAF0FA}" srcOrd="0" destOrd="0" presId="urn:microsoft.com/office/officeart/2008/layout/LinedList"/>
    <dgm:cxn modelId="{79AE7E8A-8F1C-0347-ACA9-FAEF358C90FF}" type="presParOf" srcId="{84321E3E-E76C-6347-8D8B-EAE070E6360F}" destId="{E982868D-2B05-014B-B371-60C10C759EA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A165413-3C97-40B2-A991-BDDBEE4F8528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EF098B1-2E0A-487D-BC02-69EB6FFA174A}">
      <dgm:prSet/>
      <dgm:spPr/>
      <dgm:t>
        <a:bodyPr/>
        <a:lstStyle/>
        <a:p>
          <a:r>
            <a:rPr lang="en-US"/>
            <a:t>Share with the whole group:</a:t>
          </a:r>
        </a:p>
      </dgm:t>
    </dgm:pt>
    <dgm:pt modelId="{5BD3C046-744F-4AAF-BC85-C1F79DB0068C}" type="parTrans" cxnId="{EC93694E-76CD-4A4E-9E56-7BDE680331B2}">
      <dgm:prSet/>
      <dgm:spPr/>
      <dgm:t>
        <a:bodyPr/>
        <a:lstStyle/>
        <a:p>
          <a:endParaRPr lang="en-US"/>
        </a:p>
      </dgm:t>
    </dgm:pt>
    <dgm:pt modelId="{FC22FE7F-544C-47C6-AB27-52AC2200A408}" type="sibTrans" cxnId="{EC93694E-76CD-4A4E-9E56-7BDE680331B2}">
      <dgm:prSet/>
      <dgm:spPr/>
      <dgm:t>
        <a:bodyPr/>
        <a:lstStyle/>
        <a:p>
          <a:endParaRPr lang="en-US"/>
        </a:p>
      </dgm:t>
    </dgm:pt>
    <dgm:pt modelId="{11A1E8A4-121D-4E14-933A-150400520DF9}">
      <dgm:prSet/>
      <dgm:spPr/>
      <dgm:t>
        <a:bodyPr/>
        <a:lstStyle/>
        <a:p>
          <a:r>
            <a:rPr lang="en-US"/>
            <a:t>Share what the two “highest currencies” are in your church and what are the two “lowest currencies”.</a:t>
          </a:r>
        </a:p>
      </dgm:t>
    </dgm:pt>
    <dgm:pt modelId="{E72F15C5-1082-40E6-8678-1B98F0100C20}" type="parTrans" cxnId="{0E1C6636-753B-49AE-B442-53F6D76F30DB}">
      <dgm:prSet/>
      <dgm:spPr/>
      <dgm:t>
        <a:bodyPr/>
        <a:lstStyle/>
        <a:p>
          <a:endParaRPr lang="en-US"/>
        </a:p>
      </dgm:t>
    </dgm:pt>
    <dgm:pt modelId="{9338F337-5CB2-46BC-885B-48C2B392945B}" type="sibTrans" cxnId="{0E1C6636-753B-49AE-B442-53F6D76F30DB}">
      <dgm:prSet/>
      <dgm:spPr/>
      <dgm:t>
        <a:bodyPr/>
        <a:lstStyle/>
        <a:p>
          <a:endParaRPr lang="en-US"/>
        </a:p>
      </dgm:t>
    </dgm:pt>
    <dgm:pt modelId="{D5909EB9-C8AA-4F8F-BA6E-E5A76E7DA0DB}">
      <dgm:prSet/>
      <dgm:spPr/>
      <dgm:t>
        <a:bodyPr/>
        <a:lstStyle/>
        <a:p>
          <a:r>
            <a:rPr lang="en-US"/>
            <a:t>Share your top 3 observations.</a:t>
          </a:r>
        </a:p>
      </dgm:t>
    </dgm:pt>
    <dgm:pt modelId="{EBACB1F3-D334-46A7-901D-0D4E63411DA6}" type="parTrans" cxnId="{ED084856-CA7B-48FE-BF00-2E7D00E112FC}">
      <dgm:prSet/>
      <dgm:spPr/>
      <dgm:t>
        <a:bodyPr/>
        <a:lstStyle/>
        <a:p>
          <a:endParaRPr lang="en-US"/>
        </a:p>
      </dgm:t>
    </dgm:pt>
    <dgm:pt modelId="{3D9355AE-869D-401E-8593-A541A98E3CE9}" type="sibTrans" cxnId="{ED084856-CA7B-48FE-BF00-2E7D00E112FC}">
      <dgm:prSet/>
      <dgm:spPr/>
      <dgm:t>
        <a:bodyPr/>
        <a:lstStyle/>
        <a:p>
          <a:endParaRPr lang="en-US"/>
        </a:p>
      </dgm:t>
    </dgm:pt>
    <dgm:pt modelId="{D31E7023-B99E-4A6E-998D-8968C3F72AC2}">
      <dgm:prSet/>
      <dgm:spPr/>
      <dgm:t>
        <a:bodyPr/>
        <a:lstStyle/>
        <a:p>
          <a:r>
            <a:rPr lang="en-US"/>
            <a:t>Share one of your most interesting empathy findings.</a:t>
          </a:r>
        </a:p>
      </dgm:t>
    </dgm:pt>
    <dgm:pt modelId="{7BA80972-0D4C-45CB-9B54-3AFEDDEC869B}" type="parTrans" cxnId="{BAAFDC8F-C1DD-4FB2-99A7-57C25787BBA2}">
      <dgm:prSet/>
      <dgm:spPr/>
      <dgm:t>
        <a:bodyPr/>
        <a:lstStyle/>
        <a:p>
          <a:endParaRPr lang="en-US"/>
        </a:p>
      </dgm:t>
    </dgm:pt>
    <dgm:pt modelId="{E3D4E954-A2BE-49B1-9C35-8422BF45556E}" type="sibTrans" cxnId="{BAAFDC8F-C1DD-4FB2-99A7-57C25787BBA2}">
      <dgm:prSet/>
      <dgm:spPr/>
      <dgm:t>
        <a:bodyPr/>
        <a:lstStyle/>
        <a:p>
          <a:endParaRPr lang="en-US"/>
        </a:p>
      </dgm:t>
    </dgm:pt>
    <dgm:pt modelId="{DAA61CEE-25BE-E540-99C2-5E79E5B24F90}" type="pres">
      <dgm:prSet presAssocID="{7A165413-3C97-40B2-A991-BDDBEE4F8528}" presName="Name0" presStyleCnt="0">
        <dgm:presLayoutVars>
          <dgm:dir/>
          <dgm:resizeHandles val="exact"/>
        </dgm:presLayoutVars>
      </dgm:prSet>
      <dgm:spPr/>
    </dgm:pt>
    <dgm:pt modelId="{DDB5CFE6-1AD2-EE44-8D64-9DC71E049474}" type="pres">
      <dgm:prSet presAssocID="{2EF098B1-2E0A-487D-BC02-69EB6FFA174A}" presName="node" presStyleLbl="node1" presStyleIdx="0" presStyleCnt="1">
        <dgm:presLayoutVars>
          <dgm:bulletEnabled val="1"/>
        </dgm:presLayoutVars>
      </dgm:prSet>
      <dgm:spPr/>
    </dgm:pt>
  </dgm:ptLst>
  <dgm:cxnLst>
    <dgm:cxn modelId="{A59FCD2D-A854-1446-9927-A0893101EBD4}" type="presOf" srcId="{11A1E8A4-121D-4E14-933A-150400520DF9}" destId="{DDB5CFE6-1AD2-EE44-8D64-9DC71E049474}" srcOrd="0" destOrd="1" presId="urn:microsoft.com/office/officeart/2016/7/layout/RepeatingBendingProcessNew"/>
    <dgm:cxn modelId="{0E1C6636-753B-49AE-B442-53F6D76F30DB}" srcId="{2EF098B1-2E0A-487D-BC02-69EB6FFA174A}" destId="{11A1E8A4-121D-4E14-933A-150400520DF9}" srcOrd="0" destOrd="0" parTransId="{E72F15C5-1082-40E6-8678-1B98F0100C20}" sibTransId="{9338F337-5CB2-46BC-885B-48C2B392945B}"/>
    <dgm:cxn modelId="{EC93694E-76CD-4A4E-9E56-7BDE680331B2}" srcId="{7A165413-3C97-40B2-A991-BDDBEE4F8528}" destId="{2EF098B1-2E0A-487D-BC02-69EB6FFA174A}" srcOrd="0" destOrd="0" parTransId="{5BD3C046-744F-4AAF-BC85-C1F79DB0068C}" sibTransId="{FC22FE7F-544C-47C6-AB27-52AC2200A408}"/>
    <dgm:cxn modelId="{ED084856-CA7B-48FE-BF00-2E7D00E112FC}" srcId="{2EF098B1-2E0A-487D-BC02-69EB6FFA174A}" destId="{D5909EB9-C8AA-4F8F-BA6E-E5A76E7DA0DB}" srcOrd="1" destOrd="0" parTransId="{EBACB1F3-D334-46A7-901D-0D4E63411DA6}" sibTransId="{3D9355AE-869D-401E-8593-A541A98E3CE9}"/>
    <dgm:cxn modelId="{2A3EF686-8147-6A4B-A5A5-76BA0F0E4BD9}" type="presOf" srcId="{D5909EB9-C8AA-4F8F-BA6E-E5A76E7DA0DB}" destId="{DDB5CFE6-1AD2-EE44-8D64-9DC71E049474}" srcOrd="0" destOrd="2" presId="urn:microsoft.com/office/officeart/2016/7/layout/RepeatingBendingProcessNew"/>
    <dgm:cxn modelId="{BAAFDC8F-C1DD-4FB2-99A7-57C25787BBA2}" srcId="{2EF098B1-2E0A-487D-BC02-69EB6FFA174A}" destId="{D31E7023-B99E-4A6E-998D-8968C3F72AC2}" srcOrd="2" destOrd="0" parTransId="{7BA80972-0D4C-45CB-9B54-3AFEDDEC869B}" sibTransId="{E3D4E954-A2BE-49B1-9C35-8422BF45556E}"/>
    <dgm:cxn modelId="{1C2714C8-A98A-F446-9A74-C59E862F9785}" type="presOf" srcId="{D31E7023-B99E-4A6E-998D-8968C3F72AC2}" destId="{DDB5CFE6-1AD2-EE44-8D64-9DC71E049474}" srcOrd="0" destOrd="3" presId="urn:microsoft.com/office/officeart/2016/7/layout/RepeatingBendingProcessNew"/>
    <dgm:cxn modelId="{D35CAAD7-3865-3B44-B0DD-174DB6728595}" type="presOf" srcId="{2EF098B1-2E0A-487D-BC02-69EB6FFA174A}" destId="{DDB5CFE6-1AD2-EE44-8D64-9DC71E049474}" srcOrd="0" destOrd="0" presId="urn:microsoft.com/office/officeart/2016/7/layout/RepeatingBendingProcessNew"/>
    <dgm:cxn modelId="{71ED6DDE-7569-1843-BB98-6A054459E7BB}" type="presOf" srcId="{7A165413-3C97-40B2-A991-BDDBEE4F8528}" destId="{DAA61CEE-25BE-E540-99C2-5E79E5B24F90}" srcOrd="0" destOrd="0" presId="urn:microsoft.com/office/officeart/2016/7/layout/RepeatingBendingProcessNew"/>
    <dgm:cxn modelId="{6268BA14-FB19-6144-8709-0D6524300683}" type="presParOf" srcId="{DAA61CEE-25BE-E540-99C2-5E79E5B24F90}" destId="{DDB5CFE6-1AD2-EE44-8D64-9DC71E049474}" srcOrd="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A90916-87AF-FA48-8B72-3EA355DD3DF1}">
      <dsp:nvSpPr>
        <dsp:cNvPr id="0" name=""/>
        <dsp:cNvSpPr/>
      </dsp:nvSpPr>
      <dsp:spPr>
        <a:xfrm>
          <a:off x="0" y="675"/>
          <a:ext cx="629171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94DE98-DBB4-4144-8E41-51ED3C3D5384}">
      <dsp:nvSpPr>
        <dsp:cNvPr id="0" name=""/>
        <dsp:cNvSpPr/>
      </dsp:nvSpPr>
      <dsp:spPr>
        <a:xfrm>
          <a:off x="0" y="675"/>
          <a:ext cx="6291714" cy="1105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/>
            <a:t>Observe</a:t>
          </a:r>
        </a:p>
      </dsp:txBody>
      <dsp:txXfrm>
        <a:off x="0" y="675"/>
        <a:ext cx="6291714" cy="1105876"/>
      </dsp:txXfrm>
    </dsp:sp>
    <dsp:sp modelId="{C048B6CD-C3A9-7941-B9C0-5C59E3ECA45B}">
      <dsp:nvSpPr>
        <dsp:cNvPr id="0" name=""/>
        <dsp:cNvSpPr/>
      </dsp:nvSpPr>
      <dsp:spPr>
        <a:xfrm>
          <a:off x="0" y="1106552"/>
          <a:ext cx="629171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45FB71-B1EE-7244-B4C9-FDBD04FADC13}">
      <dsp:nvSpPr>
        <dsp:cNvPr id="0" name=""/>
        <dsp:cNvSpPr/>
      </dsp:nvSpPr>
      <dsp:spPr>
        <a:xfrm>
          <a:off x="0" y="1106552"/>
          <a:ext cx="6291714" cy="1105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/>
            <a:t>Listen/Interview</a:t>
          </a:r>
        </a:p>
      </dsp:txBody>
      <dsp:txXfrm>
        <a:off x="0" y="1106552"/>
        <a:ext cx="6291714" cy="1105876"/>
      </dsp:txXfrm>
    </dsp:sp>
    <dsp:sp modelId="{55015451-088A-B74A-A17F-4BB7942DDC0B}">
      <dsp:nvSpPr>
        <dsp:cNvPr id="0" name=""/>
        <dsp:cNvSpPr/>
      </dsp:nvSpPr>
      <dsp:spPr>
        <a:xfrm>
          <a:off x="0" y="2212429"/>
          <a:ext cx="629171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38BBFA-8669-8D4B-8A46-7E1A81F4F02F}">
      <dsp:nvSpPr>
        <dsp:cNvPr id="0" name=""/>
        <dsp:cNvSpPr/>
      </dsp:nvSpPr>
      <dsp:spPr>
        <a:xfrm>
          <a:off x="0" y="2212429"/>
          <a:ext cx="6291714" cy="1105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/>
            <a:t>Empathize</a:t>
          </a:r>
        </a:p>
      </dsp:txBody>
      <dsp:txXfrm>
        <a:off x="0" y="2212429"/>
        <a:ext cx="6291714" cy="1105876"/>
      </dsp:txXfrm>
    </dsp:sp>
    <dsp:sp modelId="{3F046618-4414-DE46-BE58-F5334E3129DC}">
      <dsp:nvSpPr>
        <dsp:cNvPr id="0" name=""/>
        <dsp:cNvSpPr/>
      </dsp:nvSpPr>
      <dsp:spPr>
        <a:xfrm>
          <a:off x="0" y="3318305"/>
          <a:ext cx="629171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83E428-4294-D745-96C6-C7926DE1444F}">
      <dsp:nvSpPr>
        <dsp:cNvPr id="0" name=""/>
        <dsp:cNvSpPr/>
      </dsp:nvSpPr>
      <dsp:spPr>
        <a:xfrm>
          <a:off x="0" y="3318305"/>
          <a:ext cx="6291714" cy="1105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/>
            <a:t>Form Insights</a:t>
          </a:r>
        </a:p>
      </dsp:txBody>
      <dsp:txXfrm>
        <a:off x="0" y="3318305"/>
        <a:ext cx="6291714" cy="1105876"/>
      </dsp:txXfrm>
    </dsp:sp>
    <dsp:sp modelId="{970267F4-57AB-844F-82F8-DD8C96DC354D}">
      <dsp:nvSpPr>
        <dsp:cNvPr id="0" name=""/>
        <dsp:cNvSpPr/>
      </dsp:nvSpPr>
      <dsp:spPr>
        <a:xfrm>
          <a:off x="0" y="4424182"/>
          <a:ext cx="629171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5A8372-CBE0-7141-87B7-9755FA31115A}">
      <dsp:nvSpPr>
        <dsp:cNvPr id="0" name=""/>
        <dsp:cNvSpPr/>
      </dsp:nvSpPr>
      <dsp:spPr>
        <a:xfrm>
          <a:off x="0" y="4424182"/>
          <a:ext cx="6291714" cy="1105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/>
            <a:t>Plan For Action</a:t>
          </a:r>
        </a:p>
      </dsp:txBody>
      <dsp:txXfrm>
        <a:off x="0" y="4424182"/>
        <a:ext cx="6291714" cy="11058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B38642-23D8-C84D-A060-A9E3287B85F1}">
      <dsp:nvSpPr>
        <dsp:cNvPr id="0" name=""/>
        <dsp:cNvSpPr/>
      </dsp:nvSpPr>
      <dsp:spPr>
        <a:xfrm>
          <a:off x="0" y="187793"/>
          <a:ext cx="6263640" cy="16309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What are the values of this community?</a:t>
          </a:r>
        </a:p>
      </dsp:txBody>
      <dsp:txXfrm>
        <a:off x="79618" y="267411"/>
        <a:ext cx="6104404" cy="1471744"/>
      </dsp:txXfrm>
    </dsp:sp>
    <dsp:sp modelId="{BA95BBC5-A07C-EB49-9625-5DD2CFACA867}">
      <dsp:nvSpPr>
        <dsp:cNvPr id="0" name=""/>
        <dsp:cNvSpPr/>
      </dsp:nvSpPr>
      <dsp:spPr>
        <a:xfrm>
          <a:off x="0" y="1936854"/>
          <a:ext cx="6263640" cy="16309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What does this community really care about?</a:t>
          </a:r>
        </a:p>
      </dsp:txBody>
      <dsp:txXfrm>
        <a:off x="79618" y="2016472"/>
        <a:ext cx="6104404" cy="1471744"/>
      </dsp:txXfrm>
    </dsp:sp>
    <dsp:sp modelId="{0F1E492D-EF31-CA45-845B-9779506726FF}">
      <dsp:nvSpPr>
        <dsp:cNvPr id="0" name=""/>
        <dsp:cNvSpPr/>
      </dsp:nvSpPr>
      <dsp:spPr>
        <a:xfrm>
          <a:off x="0" y="3685914"/>
          <a:ext cx="6263640" cy="16309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What are the gifts of this community?</a:t>
          </a:r>
        </a:p>
      </dsp:txBody>
      <dsp:txXfrm>
        <a:off x="79618" y="3765532"/>
        <a:ext cx="6104404" cy="14717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538B3C-80FC-1A4D-83D4-4C38D4B79760}">
      <dsp:nvSpPr>
        <dsp:cNvPr id="0" name=""/>
        <dsp:cNvSpPr/>
      </dsp:nvSpPr>
      <dsp:spPr>
        <a:xfrm>
          <a:off x="1283" y="1007554"/>
          <a:ext cx="4672458" cy="23362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3345" tIns="62230" rIns="93345" bIns="6223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 dirty="0"/>
            <a:t>Focus on what is there more than what it isn’t!</a:t>
          </a:r>
        </a:p>
      </dsp:txBody>
      <dsp:txXfrm>
        <a:off x="69709" y="1075980"/>
        <a:ext cx="4535606" cy="2199377"/>
      </dsp:txXfrm>
    </dsp:sp>
    <dsp:sp modelId="{99CA995F-0CBC-484D-AE5A-3BA5493A350B}">
      <dsp:nvSpPr>
        <dsp:cNvPr id="0" name=""/>
        <dsp:cNvSpPr/>
      </dsp:nvSpPr>
      <dsp:spPr>
        <a:xfrm>
          <a:off x="5841857" y="1007554"/>
          <a:ext cx="4672458" cy="23362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3345" tIns="62230" rIns="93345" bIns="6223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 dirty="0"/>
            <a:t>Be curious!</a:t>
          </a:r>
        </a:p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 dirty="0"/>
            <a:t>Not judgmental!</a:t>
          </a:r>
        </a:p>
      </dsp:txBody>
      <dsp:txXfrm>
        <a:off x="5910283" y="1075980"/>
        <a:ext cx="4535606" cy="21993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6FAFF2-AB9B-4380-86E7-6FBCED4D0050}">
      <dsp:nvSpPr>
        <dsp:cNvPr id="0" name=""/>
        <dsp:cNvSpPr/>
      </dsp:nvSpPr>
      <dsp:spPr>
        <a:xfrm>
          <a:off x="0" y="187076"/>
          <a:ext cx="5029199" cy="55165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What </a:t>
          </a:r>
          <a:r>
            <a:rPr lang="en-US" sz="2300" i="1" kern="1200"/>
            <a:t>activities</a:t>
          </a:r>
          <a:r>
            <a:rPr lang="en-US" sz="2300" kern="1200"/>
            <a:t> are people engaged in</a:t>
          </a:r>
          <a:r>
            <a:rPr lang="en-US" sz="2300" i="1" kern="1200"/>
            <a:t>?</a:t>
          </a:r>
          <a:endParaRPr lang="en-US" sz="2300" kern="1200"/>
        </a:p>
      </dsp:txBody>
      <dsp:txXfrm>
        <a:off x="26930" y="214006"/>
        <a:ext cx="4975339" cy="497795"/>
      </dsp:txXfrm>
    </dsp:sp>
    <dsp:sp modelId="{15DDE1E1-3C03-4D2C-B5E9-21C88D017A0C}">
      <dsp:nvSpPr>
        <dsp:cNvPr id="0" name=""/>
        <dsp:cNvSpPr/>
      </dsp:nvSpPr>
      <dsp:spPr>
        <a:xfrm>
          <a:off x="0" y="804971"/>
          <a:ext cx="5029199" cy="551655"/>
        </a:xfrm>
        <a:prstGeom prst="roundRect">
          <a:avLst/>
        </a:prstGeom>
        <a:solidFill>
          <a:schemeClr val="accent2">
            <a:hueOff val="-242561"/>
            <a:satOff val="-13988"/>
            <a:lumOff val="14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Look for </a:t>
          </a:r>
          <a:r>
            <a:rPr lang="en-US" sz="2300" i="1" kern="1200"/>
            <a:t>adaptations.</a:t>
          </a:r>
          <a:endParaRPr lang="en-US" sz="2300" kern="1200"/>
        </a:p>
      </dsp:txBody>
      <dsp:txXfrm>
        <a:off x="26930" y="831901"/>
        <a:ext cx="4975339" cy="497795"/>
      </dsp:txXfrm>
    </dsp:sp>
    <dsp:sp modelId="{B719C580-64D8-41AC-943D-5C6214BA69B7}">
      <dsp:nvSpPr>
        <dsp:cNvPr id="0" name=""/>
        <dsp:cNvSpPr/>
      </dsp:nvSpPr>
      <dsp:spPr>
        <a:xfrm>
          <a:off x="0" y="1422866"/>
          <a:ext cx="5029199" cy="551655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Look for what people </a:t>
          </a:r>
          <a:r>
            <a:rPr lang="en-US" sz="2300" i="1" kern="1200"/>
            <a:t>care about.</a:t>
          </a:r>
          <a:endParaRPr lang="en-US" sz="2300" kern="1200"/>
        </a:p>
      </dsp:txBody>
      <dsp:txXfrm>
        <a:off x="26930" y="1449796"/>
        <a:ext cx="4975339" cy="497795"/>
      </dsp:txXfrm>
    </dsp:sp>
    <dsp:sp modelId="{055AA626-E729-4F76-B59B-1F7FEC880B67}">
      <dsp:nvSpPr>
        <dsp:cNvPr id="0" name=""/>
        <dsp:cNvSpPr/>
      </dsp:nvSpPr>
      <dsp:spPr>
        <a:xfrm>
          <a:off x="0" y="2040761"/>
          <a:ext cx="5029199" cy="551655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Look for </a:t>
          </a:r>
          <a:r>
            <a:rPr lang="en-US" sz="2300" i="1" kern="1200"/>
            <a:t>patterns.</a:t>
          </a:r>
          <a:endParaRPr lang="en-US" sz="2300" kern="1200"/>
        </a:p>
      </dsp:txBody>
      <dsp:txXfrm>
        <a:off x="26930" y="2067691"/>
        <a:ext cx="4975339" cy="497795"/>
      </dsp:txXfrm>
    </dsp:sp>
    <dsp:sp modelId="{401B0C1C-8918-4EC4-8FBB-D368EAC1D016}">
      <dsp:nvSpPr>
        <dsp:cNvPr id="0" name=""/>
        <dsp:cNvSpPr/>
      </dsp:nvSpPr>
      <dsp:spPr>
        <a:xfrm>
          <a:off x="0" y="2658656"/>
          <a:ext cx="5029199" cy="551655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Look at </a:t>
          </a:r>
          <a:r>
            <a:rPr lang="en-US" sz="2300" i="1" kern="1200"/>
            <a:t>space and environments? </a:t>
          </a:r>
          <a:endParaRPr lang="en-US" sz="2300" kern="1200"/>
        </a:p>
      </dsp:txBody>
      <dsp:txXfrm>
        <a:off x="26930" y="2685586"/>
        <a:ext cx="4975339" cy="497795"/>
      </dsp:txXfrm>
    </dsp:sp>
    <dsp:sp modelId="{622F7713-C3C0-4A63-8173-8EE4C1BCA48C}">
      <dsp:nvSpPr>
        <dsp:cNvPr id="0" name=""/>
        <dsp:cNvSpPr/>
      </dsp:nvSpPr>
      <dsp:spPr>
        <a:xfrm>
          <a:off x="0" y="3210311"/>
          <a:ext cx="5029199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677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/>
            <a:t>How are they helping or frustrating?</a:t>
          </a:r>
        </a:p>
      </dsp:txBody>
      <dsp:txXfrm>
        <a:off x="0" y="3210311"/>
        <a:ext cx="5029199" cy="380880"/>
      </dsp:txXfrm>
    </dsp:sp>
    <dsp:sp modelId="{D9941F8E-F29F-49A2-A88E-B9138AC84907}">
      <dsp:nvSpPr>
        <dsp:cNvPr id="0" name=""/>
        <dsp:cNvSpPr/>
      </dsp:nvSpPr>
      <dsp:spPr>
        <a:xfrm>
          <a:off x="0" y="3591191"/>
          <a:ext cx="5029199" cy="551655"/>
        </a:xfrm>
        <a:prstGeom prst="roundRect">
          <a:avLst/>
        </a:prstGeom>
        <a:solidFill>
          <a:schemeClr val="accent2">
            <a:hueOff val="-1212803"/>
            <a:satOff val="-69940"/>
            <a:lumOff val="71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Look for </a:t>
          </a:r>
          <a:r>
            <a:rPr lang="en-US" sz="2300" i="1" kern="1200"/>
            <a:t>unspoken messages.</a:t>
          </a:r>
          <a:endParaRPr lang="en-US" sz="2300" kern="1200"/>
        </a:p>
      </dsp:txBody>
      <dsp:txXfrm>
        <a:off x="26930" y="3618121"/>
        <a:ext cx="4975339" cy="497795"/>
      </dsp:txXfrm>
    </dsp:sp>
    <dsp:sp modelId="{A3DE6FBE-0736-43E6-B366-23F7F7E0476C}">
      <dsp:nvSpPr>
        <dsp:cNvPr id="0" name=""/>
        <dsp:cNvSpPr/>
      </dsp:nvSpPr>
      <dsp:spPr>
        <a:xfrm>
          <a:off x="0" y="4209086"/>
          <a:ext cx="5029199" cy="551655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Look for </a:t>
          </a:r>
          <a:r>
            <a:rPr lang="en-US" sz="2300" i="1" kern="1200"/>
            <a:t>the unexpected.</a:t>
          </a:r>
          <a:endParaRPr lang="en-US" sz="2300" kern="1200"/>
        </a:p>
      </dsp:txBody>
      <dsp:txXfrm>
        <a:off x="26930" y="4236016"/>
        <a:ext cx="4975339" cy="49779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C2552D-4557-409D-8227-59876C5FBB3D}">
      <dsp:nvSpPr>
        <dsp:cNvPr id="0" name=""/>
        <dsp:cNvSpPr/>
      </dsp:nvSpPr>
      <dsp:spPr>
        <a:xfrm>
          <a:off x="0" y="4353"/>
          <a:ext cx="6089650" cy="9272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3254F5-FBF6-4BBE-9EC6-CA454242CF29}">
      <dsp:nvSpPr>
        <dsp:cNvPr id="0" name=""/>
        <dsp:cNvSpPr/>
      </dsp:nvSpPr>
      <dsp:spPr>
        <a:xfrm>
          <a:off x="280489" y="212981"/>
          <a:ext cx="509980" cy="50998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B88241-4271-486C-BFC6-8D608AC5DE9C}">
      <dsp:nvSpPr>
        <dsp:cNvPr id="0" name=""/>
        <dsp:cNvSpPr/>
      </dsp:nvSpPr>
      <dsp:spPr>
        <a:xfrm>
          <a:off x="1070958" y="4353"/>
          <a:ext cx="2740342" cy="927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133" tIns="98133" rIns="98133" bIns="9813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Ask open-ended questions</a:t>
          </a:r>
        </a:p>
      </dsp:txBody>
      <dsp:txXfrm>
        <a:off x="1070958" y="4353"/>
        <a:ext cx="2740342" cy="927236"/>
      </dsp:txXfrm>
    </dsp:sp>
    <dsp:sp modelId="{8B05D5FB-276A-4B8A-B080-3238A9F324F0}">
      <dsp:nvSpPr>
        <dsp:cNvPr id="0" name=""/>
        <dsp:cNvSpPr/>
      </dsp:nvSpPr>
      <dsp:spPr>
        <a:xfrm>
          <a:off x="3811300" y="4353"/>
          <a:ext cx="2278349" cy="927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133" tIns="98133" rIns="98133" bIns="98133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Keep asking “why” until you get the underlying motivation behind behavior and attitudes.</a:t>
          </a:r>
        </a:p>
      </dsp:txBody>
      <dsp:txXfrm>
        <a:off x="3811300" y="4353"/>
        <a:ext cx="2278349" cy="927236"/>
      </dsp:txXfrm>
    </dsp:sp>
    <dsp:sp modelId="{E211FDB7-367F-4F7B-8FBD-4EA1F4D95E3D}">
      <dsp:nvSpPr>
        <dsp:cNvPr id="0" name=""/>
        <dsp:cNvSpPr/>
      </dsp:nvSpPr>
      <dsp:spPr>
        <a:xfrm>
          <a:off x="0" y="1163398"/>
          <a:ext cx="6089650" cy="9272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4863DD-ADBC-4B89-ADEA-8255A12E1F5F}">
      <dsp:nvSpPr>
        <dsp:cNvPr id="0" name=""/>
        <dsp:cNvSpPr/>
      </dsp:nvSpPr>
      <dsp:spPr>
        <a:xfrm>
          <a:off x="280489" y="1372026"/>
          <a:ext cx="509980" cy="50998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F869C1-1CB2-4255-8B80-E72718967721}">
      <dsp:nvSpPr>
        <dsp:cNvPr id="0" name=""/>
        <dsp:cNvSpPr/>
      </dsp:nvSpPr>
      <dsp:spPr>
        <a:xfrm>
          <a:off x="1070958" y="1163398"/>
          <a:ext cx="2740342" cy="927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133" tIns="98133" rIns="98133" bIns="9813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“Show me”</a:t>
          </a:r>
        </a:p>
      </dsp:txBody>
      <dsp:txXfrm>
        <a:off x="1070958" y="1163398"/>
        <a:ext cx="2740342" cy="927236"/>
      </dsp:txXfrm>
    </dsp:sp>
    <dsp:sp modelId="{AD74D7FB-3E5F-4289-9B74-B1CC6F7E8FF5}">
      <dsp:nvSpPr>
        <dsp:cNvPr id="0" name=""/>
        <dsp:cNvSpPr/>
      </dsp:nvSpPr>
      <dsp:spPr>
        <a:xfrm>
          <a:off x="3811300" y="1163398"/>
          <a:ext cx="2278349" cy="927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133" tIns="98133" rIns="98133" bIns="98133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Demonstrating and experiencing what they’re talking about is ideal</a:t>
          </a:r>
        </a:p>
      </dsp:txBody>
      <dsp:txXfrm>
        <a:off x="3811300" y="1163398"/>
        <a:ext cx="2278349" cy="927236"/>
      </dsp:txXfrm>
    </dsp:sp>
    <dsp:sp modelId="{730ED595-406F-4F23-9A50-A1438069EAA6}">
      <dsp:nvSpPr>
        <dsp:cNvPr id="0" name=""/>
        <dsp:cNvSpPr/>
      </dsp:nvSpPr>
      <dsp:spPr>
        <a:xfrm>
          <a:off x="0" y="2322444"/>
          <a:ext cx="6089650" cy="9272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D863CD-828B-4F87-BCC5-CA523464BD4F}">
      <dsp:nvSpPr>
        <dsp:cNvPr id="0" name=""/>
        <dsp:cNvSpPr/>
      </dsp:nvSpPr>
      <dsp:spPr>
        <a:xfrm>
          <a:off x="280489" y="2531072"/>
          <a:ext cx="509980" cy="50998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095DBA-E631-4A0E-97A2-A8B3305024A7}">
      <dsp:nvSpPr>
        <dsp:cNvPr id="0" name=""/>
        <dsp:cNvSpPr/>
      </dsp:nvSpPr>
      <dsp:spPr>
        <a:xfrm>
          <a:off x="1070958" y="2322444"/>
          <a:ext cx="2740342" cy="927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133" tIns="98133" rIns="98133" bIns="9813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Stay broad and finish deep</a:t>
          </a:r>
        </a:p>
      </dsp:txBody>
      <dsp:txXfrm>
        <a:off x="1070958" y="2322444"/>
        <a:ext cx="2740342" cy="927236"/>
      </dsp:txXfrm>
    </dsp:sp>
    <dsp:sp modelId="{F04425C4-A9A9-4FB3-A690-3F551A2496C9}">
      <dsp:nvSpPr>
        <dsp:cNvPr id="0" name=""/>
        <dsp:cNvSpPr/>
      </dsp:nvSpPr>
      <dsp:spPr>
        <a:xfrm>
          <a:off x="3811300" y="2322444"/>
          <a:ext cx="2278349" cy="927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133" tIns="98133" rIns="98133" bIns="98133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Get to know them and then dig deeper into the most interesting things</a:t>
          </a:r>
        </a:p>
      </dsp:txBody>
      <dsp:txXfrm>
        <a:off x="3811300" y="2322444"/>
        <a:ext cx="2278349" cy="927236"/>
      </dsp:txXfrm>
    </dsp:sp>
    <dsp:sp modelId="{015610E3-C69D-41B5-8FFB-CA3B1C0BE77E}">
      <dsp:nvSpPr>
        <dsp:cNvPr id="0" name=""/>
        <dsp:cNvSpPr/>
      </dsp:nvSpPr>
      <dsp:spPr>
        <a:xfrm>
          <a:off x="0" y="3481489"/>
          <a:ext cx="6089650" cy="9272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CC6178-BB77-4220-A960-24D4DB6B12E2}">
      <dsp:nvSpPr>
        <dsp:cNvPr id="0" name=""/>
        <dsp:cNvSpPr/>
      </dsp:nvSpPr>
      <dsp:spPr>
        <a:xfrm>
          <a:off x="280489" y="3690118"/>
          <a:ext cx="509980" cy="50998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21EECE-1869-438F-B109-1B0DC446C76F}">
      <dsp:nvSpPr>
        <dsp:cNvPr id="0" name=""/>
        <dsp:cNvSpPr/>
      </dsp:nvSpPr>
      <dsp:spPr>
        <a:xfrm>
          <a:off x="1070958" y="3481489"/>
          <a:ext cx="2740342" cy="927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133" tIns="98133" rIns="98133" bIns="9813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Identify things that don’t match up</a:t>
          </a:r>
        </a:p>
      </dsp:txBody>
      <dsp:txXfrm>
        <a:off x="1070958" y="3481489"/>
        <a:ext cx="2740342" cy="927236"/>
      </dsp:txXfrm>
    </dsp:sp>
    <dsp:sp modelId="{09A8E5A2-27C7-C748-B6E3-32D1E5CFA55B}">
      <dsp:nvSpPr>
        <dsp:cNvPr id="0" name=""/>
        <dsp:cNvSpPr/>
      </dsp:nvSpPr>
      <dsp:spPr>
        <a:xfrm>
          <a:off x="3811300" y="3481489"/>
          <a:ext cx="2278349" cy="927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133" tIns="98133" rIns="98133" bIns="98133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Ask for clarifications</a:t>
          </a:r>
        </a:p>
      </dsp:txBody>
      <dsp:txXfrm>
        <a:off x="3811300" y="3481489"/>
        <a:ext cx="2278349" cy="927236"/>
      </dsp:txXfrm>
    </dsp:sp>
    <dsp:sp modelId="{07A6AF2E-1AE3-4CA4-8B46-419669B36F30}">
      <dsp:nvSpPr>
        <dsp:cNvPr id="0" name=""/>
        <dsp:cNvSpPr/>
      </dsp:nvSpPr>
      <dsp:spPr>
        <a:xfrm>
          <a:off x="0" y="4640535"/>
          <a:ext cx="6089650" cy="92723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D8F45A-5085-41C6-BA68-E39B2198F328}">
      <dsp:nvSpPr>
        <dsp:cNvPr id="0" name=""/>
        <dsp:cNvSpPr/>
      </dsp:nvSpPr>
      <dsp:spPr>
        <a:xfrm>
          <a:off x="280489" y="4849163"/>
          <a:ext cx="509980" cy="50998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9CD31C-8A18-426D-9C25-A2496DFAF8A2}">
      <dsp:nvSpPr>
        <dsp:cNvPr id="0" name=""/>
        <dsp:cNvSpPr/>
      </dsp:nvSpPr>
      <dsp:spPr>
        <a:xfrm>
          <a:off x="1070958" y="4640535"/>
          <a:ext cx="2740342" cy="927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133" tIns="98133" rIns="98133" bIns="9813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Be curious and not judgmental!</a:t>
          </a:r>
          <a:endParaRPr lang="en-US" sz="1900" kern="1200" dirty="0"/>
        </a:p>
      </dsp:txBody>
      <dsp:txXfrm>
        <a:off x="1070958" y="4640535"/>
        <a:ext cx="2740342" cy="927236"/>
      </dsp:txXfrm>
    </dsp:sp>
    <dsp:sp modelId="{E1EFBB08-27EF-49EA-A0A8-C29FBCA96E36}">
      <dsp:nvSpPr>
        <dsp:cNvPr id="0" name=""/>
        <dsp:cNvSpPr/>
      </dsp:nvSpPr>
      <dsp:spPr>
        <a:xfrm>
          <a:off x="3811300" y="4640535"/>
          <a:ext cx="2278349" cy="927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133" tIns="98133" rIns="98133" bIns="98133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Not a time for corrections, challenges or refuting	</a:t>
          </a:r>
        </a:p>
      </dsp:txBody>
      <dsp:txXfrm>
        <a:off x="3811300" y="4640535"/>
        <a:ext cx="2278349" cy="92723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388B8B-8E60-7141-9A2B-DE52AABA6BBF}">
      <dsp:nvSpPr>
        <dsp:cNvPr id="0" name=""/>
        <dsp:cNvSpPr/>
      </dsp:nvSpPr>
      <dsp:spPr>
        <a:xfrm>
          <a:off x="0" y="2700"/>
          <a:ext cx="629171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86EC78-F473-A34D-B9E7-677C9814919D}">
      <dsp:nvSpPr>
        <dsp:cNvPr id="0" name=""/>
        <dsp:cNvSpPr/>
      </dsp:nvSpPr>
      <dsp:spPr>
        <a:xfrm>
          <a:off x="0" y="2700"/>
          <a:ext cx="6291714" cy="1841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Find ways to get a visceral understanding of your community and the people they serve.</a:t>
          </a:r>
        </a:p>
      </dsp:txBody>
      <dsp:txXfrm>
        <a:off x="0" y="2700"/>
        <a:ext cx="6291714" cy="1841777"/>
      </dsp:txXfrm>
    </dsp:sp>
    <dsp:sp modelId="{9C2ED607-4952-0543-B5A1-ABED0FD20685}">
      <dsp:nvSpPr>
        <dsp:cNvPr id="0" name=""/>
        <dsp:cNvSpPr/>
      </dsp:nvSpPr>
      <dsp:spPr>
        <a:xfrm>
          <a:off x="0" y="1844478"/>
          <a:ext cx="629171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CD8610-4776-0940-BD77-559420B95270}">
      <dsp:nvSpPr>
        <dsp:cNvPr id="0" name=""/>
        <dsp:cNvSpPr/>
      </dsp:nvSpPr>
      <dsp:spPr>
        <a:xfrm>
          <a:off x="0" y="1844478"/>
          <a:ext cx="6291714" cy="1841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This is how we center ourselves on people lest we get caught up in abstract goals and objectives.</a:t>
          </a:r>
        </a:p>
      </dsp:txBody>
      <dsp:txXfrm>
        <a:off x="0" y="1844478"/>
        <a:ext cx="6291714" cy="1841777"/>
      </dsp:txXfrm>
    </dsp:sp>
    <dsp:sp modelId="{00F8FC4A-C53F-9D44-B18D-7E3348AD3672}">
      <dsp:nvSpPr>
        <dsp:cNvPr id="0" name=""/>
        <dsp:cNvSpPr/>
      </dsp:nvSpPr>
      <dsp:spPr>
        <a:xfrm>
          <a:off x="0" y="3686256"/>
          <a:ext cx="629171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E4EE2D-51D7-2B4F-B144-253AD1A562C6}">
      <dsp:nvSpPr>
        <dsp:cNvPr id="0" name=""/>
        <dsp:cNvSpPr/>
      </dsp:nvSpPr>
      <dsp:spPr>
        <a:xfrm>
          <a:off x="0" y="3686256"/>
          <a:ext cx="6291714" cy="1841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... hence, "Human Centered" Design!</a:t>
          </a:r>
        </a:p>
      </dsp:txBody>
      <dsp:txXfrm>
        <a:off x="0" y="3686256"/>
        <a:ext cx="6291714" cy="184177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7ABC48-1FB7-084E-AB1F-B9824D959CD0}">
      <dsp:nvSpPr>
        <dsp:cNvPr id="0" name=""/>
        <dsp:cNvSpPr/>
      </dsp:nvSpPr>
      <dsp:spPr>
        <a:xfrm rot="5400000">
          <a:off x="3569708" y="-1118444"/>
          <a:ext cx="1433653" cy="4034386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Change your perspective</a:t>
          </a:r>
        </a:p>
      </dsp:txBody>
      <dsp:txXfrm rot="-5400000">
        <a:off x="2269342" y="251907"/>
        <a:ext cx="3964401" cy="1293683"/>
      </dsp:txXfrm>
    </dsp:sp>
    <dsp:sp modelId="{A45CEAC3-D0A9-D54D-AE07-9BFCEF72F170}">
      <dsp:nvSpPr>
        <dsp:cNvPr id="0" name=""/>
        <dsp:cNvSpPr/>
      </dsp:nvSpPr>
      <dsp:spPr>
        <a:xfrm>
          <a:off x="0" y="2715"/>
          <a:ext cx="2269342" cy="179206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Change</a:t>
          </a:r>
          <a:endParaRPr lang="en-US" sz="4400" kern="1200" dirty="0"/>
        </a:p>
      </dsp:txBody>
      <dsp:txXfrm>
        <a:off x="87482" y="90197"/>
        <a:ext cx="2094378" cy="1617103"/>
      </dsp:txXfrm>
    </dsp:sp>
    <dsp:sp modelId="{756B5F82-598F-7148-8339-EC3463C41C2F}">
      <dsp:nvSpPr>
        <dsp:cNvPr id="0" name=""/>
        <dsp:cNvSpPr/>
      </dsp:nvSpPr>
      <dsp:spPr>
        <a:xfrm rot="5400000">
          <a:off x="3569708" y="763226"/>
          <a:ext cx="1433653" cy="4034386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700" kern="1200"/>
            <a:t>Limit yourself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700" kern="1200"/>
            <a:t>Take away some experience that the community takes for granted and observe/consider what it’s like</a:t>
          </a:r>
          <a:endParaRPr lang="en-US" sz="1700" kern="1200" dirty="0"/>
        </a:p>
      </dsp:txBody>
      <dsp:txXfrm rot="-5400000">
        <a:off x="2269342" y="2133578"/>
        <a:ext cx="3964401" cy="1293683"/>
      </dsp:txXfrm>
    </dsp:sp>
    <dsp:sp modelId="{53ADA031-338B-044C-B1D1-DB70FE45428D}">
      <dsp:nvSpPr>
        <dsp:cNvPr id="0" name=""/>
        <dsp:cNvSpPr/>
      </dsp:nvSpPr>
      <dsp:spPr>
        <a:xfrm>
          <a:off x="0" y="1884385"/>
          <a:ext cx="2269342" cy="179206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Limit</a:t>
          </a:r>
        </a:p>
      </dsp:txBody>
      <dsp:txXfrm>
        <a:off x="87482" y="1971867"/>
        <a:ext cx="2094378" cy="1617103"/>
      </dsp:txXfrm>
    </dsp:sp>
    <dsp:sp modelId="{7782126A-E9DC-3D4A-869D-7F29D5BC7948}">
      <dsp:nvSpPr>
        <dsp:cNvPr id="0" name=""/>
        <dsp:cNvSpPr/>
      </dsp:nvSpPr>
      <dsp:spPr>
        <a:xfrm rot="5400000">
          <a:off x="3569708" y="2644896"/>
          <a:ext cx="1433653" cy="4034386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700" kern="1200"/>
            <a:t>Engage in a similar process yourself</a:t>
          </a:r>
          <a:endParaRPr lang="en-US" sz="1700" kern="1200" dirty="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700" kern="1200"/>
            <a:t>Could you do something similar on your own to get a sense of what it would be like to be for you to be on the receiving end of the idea?</a:t>
          </a:r>
          <a:endParaRPr lang="en-US" sz="1700" kern="1200" dirty="0"/>
        </a:p>
      </dsp:txBody>
      <dsp:txXfrm rot="-5400000">
        <a:off x="2269342" y="4015248"/>
        <a:ext cx="3964401" cy="1293683"/>
      </dsp:txXfrm>
    </dsp:sp>
    <dsp:sp modelId="{8CAE55AF-1A5A-9E42-88EB-3BEE38E16005}">
      <dsp:nvSpPr>
        <dsp:cNvPr id="0" name=""/>
        <dsp:cNvSpPr/>
      </dsp:nvSpPr>
      <dsp:spPr>
        <a:xfrm>
          <a:off x="0" y="3766056"/>
          <a:ext cx="2269342" cy="179206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Engage</a:t>
          </a:r>
          <a:endParaRPr lang="en-US" sz="4400" kern="1200" dirty="0"/>
        </a:p>
      </dsp:txBody>
      <dsp:txXfrm>
        <a:off x="87482" y="3853538"/>
        <a:ext cx="2094378" cy="161710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187BD1-1F61-304A-B75B-A147E92D025F}">
      <dsp:nvSpPr>
        <dsp:cNvPr id="0" name=""/>
        <dsp:cNvSpPr/>
      </dsp:nvSpPr>
      <dsp:spPr>
        <a:xfrm>
          <a:off x="0" y="0"/>
          <a:ext cx="629171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2674A6-05DF-8141-8DFE-BF1E6FB9FEFF}">
      <dsp:nvSpPr>
        <dsp:cNvPr id="0" name=""/>
        <dsp:cNvSpPr/>
      </dsp:nvSpPr>
      <dsp:spPr>
        <a:xfrm>
          <a:off x="0" y="0"/>
          <a:ext cx="6291714" cy="1382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Break out into your team and apply this together to your project challenge!</a:t>
          </a:r>
        </a:p>
      </dsp:txBody>
      <dsp:txXfrm>
        <a:off x="0" y="0"/>
        <a:ext cx="6291714" cy="1382683"/>
      </dsp:txXfrm>
    </dsp:sp>
    <dsp:sp modelId="{35E9EE07-9EE6-CA47-B09E-8ADE0A93A962}">
      <dsp:nvSpPr>
        <dsp:cNvPr id="0" name=""/>
        <dsp:cNvSpPr/>
      </dsp:nvSpPr>
      <dsp:spPr>
        <a:xfrm>
          <a:off x="0" y="1382683"/>
          <a:ext cx="629171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67331D-2CCE-C741-BFB7-1FD1903C2372}">
      <dsp:nvSpPr>
        <dsp:cNvPr id="0" name=""/>
        <dsp:cNvSpPr/>
      </dsp:nvSpPr>
      <dsp:spPr>
        <a:xfrm>
          <a:off x="0" y="1382683"/>
          <a:ext cx="6291714" cy="1382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1. Take inventory of the currencies in your church according to Eric Law’s ”Holy Currencies”.</a:t>
          </a:r>
        </a:p>
      </dsp:txBody>
      <dsp:txXfrm>
        <a:off x="0" y="1382683"/>
        <a:ext cx="6291714" cy="1382683"/>
      </dsp:txXfrm>
    </dsp:sp>
    <dsp:sp modelId="{7C7F1598-4D73-CC4F-AEB2-28EA20D412A7}">
      <dsp:nvSpPr>
        <dsp:cNvPr id="0" name=""/>
        <dsp:cNvSpPr/>
      </dsp:nvSpPr>
      <dsp:spPr>
        <a:xfrm>
          <a:off x="0" y="2765367"/>
          <a:ext cx="629171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25A59A-BAC5-874B-92D3-F1AE4B5EA8B1}">
      <dsp:nvSpPr>
        <dsp:cNvPr id="0" name=""/>
        <dsp:cNvSpPr/>
      </dsp:nvSpPr>
      <dsp:spPr>
        <a:xfrm>
          <a:off x="0" y="2765367"/>
          <a:ext cx="6291714" cy="1382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2. Answer the “Observe” questions and try and center them according to your project challenge.</a:t>
          </a:r>
        </a:p>
      </dsp:txBody>
      <dsp:txXfrm>
        <a:off x="0" y="2765367"/>
        <a:ext cx="6291714" cy="1382683"/>
      </dsp:txXfrm>
    </dsp:sp>
    <dsp:sp modelId="{088AFA62-93EA-534A-AD2C-62246620206C}">
      <dsp:nvSpPr>
        <dsp:cNvPr id="0" name=""/>
        <dsp:cNvSpPr/>
      </dsp:nvSpPr>
      <dsp:spPr>
        <a:xfrm>
          <a:off x="0" y="4148051"/>
          <a:ext cx="629171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6BEEA7-B831-AB4C-8D34-CB58CEDAF0FA}">
      <dsp:nvSpPr>
        <dsp:cNvPr id="0" name=""/>
        <dsp:cNvSpPr/>
      </dsp:nvSpPr>
      <dsp:spPr>
        <a:xfrm>
          <a:off x="0" y="4148051"/>
          <a:ext cx="6291714" cy="1382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3. Choose one of the empathy exercises to better understand the people that you are serving in this project challenge.</a:t>
          </a:r>
        </a:p>
      </dsp:txBody>
      <dsp:txXfrm>
        <a:off x="0" y="4148051"/>
        <a:ext cx="6291714" cy="138268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B5CFE6-1AD2-EE44-8D64-9DC71E049474}">
      <dsp:nvSpPr>
        <dsp:cNvPr id="0" name=""/>
        <dsp:cNvSpPr/>
      </dsp:nvSpPr>
      <dsp:spPr>
        <a:xfrm>
          <a:off x="0" y="889300"/>
          <a:ext cx="6303729" cy="378223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888" tIns="324232" rIns="308888" bIns="324232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Share with the whole group: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/>
            <a:t>Share what the two “highest currencies” are in your church and what are the two “lowest currencies”.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/>
            <a:t>Share your top 3 observations.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/>
            <a:t>Share one of your most interesting empathy findings.</a:t>
          </a:r>
        </a:p>
      </dsp:txBody>
      <dsp:txXfrm>
        <a:off x="0" y="889300"/>
        <a:ext cx="6303729" cy="37822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113D3-99C9-163D-8755-054C983407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2FF9D7-24B9-084D-8C54-14FEB212F8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EAE2CA-08C4-E63D-F422-19E50849D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BCE42-BB03-814C-A163-32CF0DF7F5A1}" type="datetimeFigureOut">
              <a:rPr lang="en-US" smtClean="0"/>
              <a:t>2/4/23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337BEF-2231-B8E5-C329-7C760B524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9324E8-56DF-87E7-DA82-FB844E36A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E8607-5F6B-2E40-A731-4A5634E83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46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BD763-6D1D-6764-4C60-E69BD4B7D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3EF0C9-4B43-29F1-87F4-C94F74FF97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7841C-41C5-96BD-20EA-46633DECD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BCE42-BB03-814C-A163-32CF0DF7F5A1}" type="datetimeFigureOut">
              <a:rPr lang="en-US" smtClean="0"/>
              <a:t>2/4/23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749C0-D5CC-CE8B-5107-DC3110541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9C64DD-7C0C-C3C6-BC4A-41FFB129B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E8607-5F6B-2E40-A731-4A5634E83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76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20FB3D-5663-1AD2-7473-AAF0D71857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120019-2F8E-41FE-C525-E882B65765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7D75E-1395-08B8-4006-B6BA02AB5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BCE42-BB03-814C-A163-32CF0DF7F5A1}" type="datetimeFigureOut">
              <a:rPr lang="en-US" smtClean="0"/>
              <a:t>2/4/23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769D2E-CA45-5434-4FB1-8ABE7911B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F35837-A33E-0BB0-C87E-20E2F2954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E8607-5F6B-2E40-A731-4A5634E83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852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8E3FE-D276-0D92-0A66-C2567326B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3C8EB-2281-2577-D76B-DD1622A47C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BAE6BD-23D1-4267-E63B-E6B692773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BCE42-BB03-814C-A163-32CF0DF7F5A1}" type="datetimeFigureOut">
              <a:rPr lang="en-US" smtClean="0"/>
              <a:t>2/4/23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A7EEB4-083D-125A-B395-EEBA048C1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E2601D-2D2E-117E-BC2E-CC909902D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E8607-5F6B-2E40-A731-4A5634E83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197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0BD5E-324D-E031-99A1-169005D46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2CD5C2-5332-21B5-20A2-27C33E81F7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6224A-4FD4-A856-FBA0-15620BEA4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BCE42-BB03-814C-A163-32CF0DF7F5A1}" type="datetimeFigureOut">
              <a:rPr lang="en-US" smtClean="0"/>
              <a:t>2/4/23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A1275F-CB50-7D29-41EC-3193F3E4D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6C5995-58C3-1D57-6ADE-E6EE4644C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E8607-5F6B-2E40-A731-4A5634E83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373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D93C8-D2A2-93B4-53E0-4A7CB75CF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DB2E5-AFA6-6882-E94E-467F67D943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B1FB51-3363-4141-D2ED-84E65FCFAC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8FBBD7-0746-3DA3-AAAF-B7BD59CD3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BCE42-BB03-814C-A163-32CF0DF7F5A1}" type="datetimeFigureOut">
              <a:rPr lang="en-US" smtClean="0"/>
              <a:t>2/4/23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D1565F-0D56-B400-16F9-2396429A2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B951C5-EE13-D393-7EDC-A649C771F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E8607-5F6B-2E40-A731-4A5634E83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154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3CBAC-61C6-ADF2-D486-D7FDAB915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33727-AC0E-7719-41BA-0CF5EA14A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70E465-53E0-8829-7140-71C1AFE9D7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CFF7DE-9CAB-ED75-CD36-B93C81094B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02571F-FFF0-05FD-9A57-F6C9FE50A8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413D64-5C37-1F3D-AD44-97D6604E0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BCE42-BB03-814C-A163-32CF0DF7F5A1}" type="datetimeFigureOut">
              <a:rPr lang="en-US" smtClean="0"/>
              <a:t>2/4/23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784509-CD0C-70F4-B9B6-A699FD7A4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0BFEC8-928A-D4F7-B34D-62DDAA342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E8607-5F6B-2E40-A731-4A5634E83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0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E0746-C45C-CD91-0D74-E01262E07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824F21-1C11-3C8D-A701-CE2A0850C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BCE42-BB03-814C-A163-32CF0DF7F5A1}" type="datetimeFigureOut">
              <a:rPr lang="en-US" smtClean="0"/>
              <a:t>2/4/23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C276B6-1893-BC49-0322-2A1573866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B84DEA-09F9-4DC6-03B2-A2AB053AC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E8607-5F6B-2E40-A731-4A5634E83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678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2A731A-502E-1E49-DBE8-A0D64C9D2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BCE42-BB03-814C-A163-32CF0DF7F5A1}" type="datetimeFigureOut">
              <a:rPr lang="en-US" smtClean="0"/>
              <a:t>2/4/23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548BA4-CFDE-60BA-4213-796B2222E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7A6547-2F2C-1B76-9842-A571651B4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E8607-5F6B-2E40-A731-4A5634E83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767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1EB39-3959-B43F-E72F-FA736C9C0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E87D5-D3FE-3DBD-E5E7-FC2613674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229CC8-2D30-86C8-7E1D-AD147F90EE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D742AA-EB83-CE80-89E8-266E91EC8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BCE42-BB03-814C-A163-32CF0DF7F5A1}" type="datetimeFigureOut">
              <a:rPr lang="en-US" smtClean="0"/>
              <a:t>2/4/23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ACA54B-7C66-13CE-7347-079345D15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D8561B-B2E8-2C2C-2F56-D65B2DB5B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E8607-5F6B-2E40-A731-4A5634E83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610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C712F-9983-0F98-D041-145932C6B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50332F-D751-AE50-654F-9D204F8B29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EDCE60-9FBC-8EB8-464E-AAF85A049C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DE9578-9F04-BCA6-CF28-9B2A4CAF6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BCE42-BB03-814C-A163-32CF0DF7F5A1}" type="datetimeFigureOut">
              <a:rPr lang="en-US" smtClean="0"/>
              <a:t>2/4/23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E81A0E-189F-F634-BB07-9BFE632C2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870711-4B12-93BF-538C-51DCA6703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E8607-5F6B-2E40-A731-4A5634E83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746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1BBE61-C82E-C706-FEA9-FA0B46351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D02BE9-F5A7-0672-36D3-ABD5DDDB1A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A8F46A-EA32-2889-54A8-5CCFCE2A6F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BCE42-BB03-814C-A163-32CF0DF7F5A1}" type="datetimeFigureOut">
              <a:rPr lang="en-US" smtClean="0"/>
              <a:t>2/4/23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23D429-99AD-D7A1-3436-03023F7844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473E5D-0643-D080-3F20-87A2FEDAAF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E8607-5F6B-2E40-A731-4A5634E83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45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8C42AC-B137-D45E-6EDD-C7621B9E75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0766" r="-1" b="14214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07217C-E331-95FC-0F8B-CC46CF1517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r>
              <a:rPr lang="en-US" sz="6600">
                <a:solidFill>
                  <a:srgbClr val="FFFFFF"/>
                </a:solidFill>
              </a:rPr>
              <a:t>Observe, Listen and Empathize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0B9B7-DCBD-C54E-CAF3-F0F63ED3F6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5989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5845A7-5CBC-6E93-4FDE-13DB4A3C5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Group Task (35 min.)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17F27E2-8B21-B183-A17A-95CA0B4A1F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1427412"/>
              </p:ext>
            </p:extLst>
          </p:nvPr>
        </p:nvGraphicFramePr>
        <p:xfrm>
          <a:off x="5207640" y="643466"/>
          <a:ext cx="6291714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2336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5D489D-16E1-484D-867B-144368D74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A496F5-B01E-4BF8-9D1E-C4E53B6F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2257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746107">
            <a:off x="2906963" y="1348064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5845A7-5CBC-6E93-4FDE-13DB4A3C5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Group Task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3539448-82A4-A025-CF50-84A756DE25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2574988"/>
              </p:ext>
            </p:extLst>
          </p:nvPr>
        </p:nvGraphicFramePr>
        <p:xfrm>
          <a:off x="5237018" y="653693"/>
          <a:ext cx="6303729" cy="5560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9506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528A8F-5093-3EC0-7709-F230388AC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Questions and Reflctions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9299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B9056D-833A-7EC1-BC02-9A0CBD791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Map of Our Journey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215D1AD-8576-893C-5796-A60BABF211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7021239"/>
              </p:ext>
            </p:extLst>
          </p:nvPr>
        </p:nvGraphicFramePr>
        <p:xfrm>
          <a:off x="5207640" y="643466"/>
          <a:ext cx="6291714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3159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B9056D-833A-7EC1-BC02-9A0CBD791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Observe</a:t>
            </a:r>
            <a:b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600" i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“Holy Currencies”</a:t>
            </a:r>
            <a:br>
              <a:rPr lang="en-US" sz="3600" i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600" i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	</a:t>
            </a:r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Eric Law</a:t>
            </a:r>
          </a:p>
        </p:txBody>
      </p:sp>
      <p:pic>
        <p:nvPicPr>
          <p:cNvPr id="6" name="Content Placeholder 5" descr="Letter&#10;&#10;Description automatically generated with low confidence">
            <a:extLst>
              <a:ext uri="{FF2B5EF4-FFF2-40B4-BE49-F238E27FC236}">
                <a16:creationId xmlns:a16="http://schemas.microsoft.com/office/drawing/2014/main" id="{31AA0E60-6BF8-8CF2-53B4-D7C6AF630B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96071" y="172278"/>
            <a:ext cx="5777946" cy="642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217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B9056D-833A-7EC1-BC02-9A0CBD791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9"/>
            <a:ext cx="3374136" cy="5567891"/>
          </a:xfrm>
        </p:spPr>
        <p:txBody>
          <a:bodyPr>
            <a:normAutofit/>
          </a:bodyPr>
          <a:lstStyle/>
          <a:p>
            <a:r>
              <a:rPr lang="en-US" sz="5200"/>
              <a:t>Observe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57B9B29-42E2-BD01-B242-BF3FD59A54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8948779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7472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3881C81-BCA4-3E66-16DD-3ADBB64053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B9056D-833A-7EC1-BC02-9A0CBD791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Observe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57B9B29-42E2-BD01-B242-BF3FD59A54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183880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006737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9056D-833A-7EC1-BC02-9A0CBD791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023236"/>
            <a:ext cx="3659777" cy="2820908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chemeClr val="tx2"/>
                </a:solidFill>
              </a:rPr>
              <a:t>Observe</a:t>
            </a:r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3700A12D-CCFF-901E-7A9C-2524D0754EC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355080" y="955653"/>
          <a:ext cx="5029200" cy="4947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3775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BE95D989-81FA-4BAD-9AD5-E46CEDA91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3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B9056D-833A-7EC1-BC02-9A0CBD791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1161"/>
            <a:ext cx="3335594" cy="5403370"/>
          </a:xfrm>
        </p:spPr>
        <p:txBody>
          <a:bodyPr>
            <a:normAutofit/>
          </a:bodyPr>
          <a:lstStyle/>
          <a:p>
            <a:r>
              <a:rPr lang="en-US" sz="3700">
                <a:solidFill>
                  <a:srgbClr val="FFFFFF"/>
                </a:solidFill>
              </a:rPr>
              <a:t>Listen/Interview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56189E5-8A3E-4CFD-B71B-CCD0F8495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3" y="0"/>
            <a:ext cx="142074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8" name="Content Placeholder 2">
            <a:extLst>
              <a:ext uri="{FF2B5EF4-FFF2-40B4-BE49-F238E27FC236}">
                <a16:creationId xmlns:a16="http://schemas.microsoft.com/office/drawing/2014/main" id="{F1E8B2F2-6B3B-CB8D-069E-C63E77FD47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0467677"/>
              </p:ext>
            </p:extLst>
          </p:nvPr>
        </p:nvGraphicFramePr>
        <p:xfrm>
          <a:off x="5459413" y="642938"/>
          <a:ext cx="6089650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7760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B9056D-833A-7EC1-BC02-9A0CBD791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Empathy</a:t>
            </a:r>
          </a:p>
        </p:txBody>
      </p:sp>
      <p:graphicFrame>
        <p:nvGraphicFramePr>
          <p:cNvPr id="28" name="Content Placeholder 2">
            <a:extLst>
              <a:ext uri="{FF2B5EF4-FFF2-40B4-BE49-F238E27FC236}">
                <a16:creationId xmlns:a16="http://schemas.microsoft.com/office/drawing/2014/main" id="{F1E8B2F2-6B3B-CB8D-069E-C63E77FD47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2657564"/>
              </p:ext>
            </p:extLst>
          </p:nvPr>
        </p:nvGraphicFramePr>
        <p:xfrm>
          <a:off x="5207640" y="643466"/>
          <a:ext cx="6291714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1559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45D489D-16E1-484D-867B-144368D74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9A496F5-B01E-4BF8-9D1E-C4E53B6F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2257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746107">
            <a:off x="2906963" y="1348064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B9056D-833A-7EC1-BC02-9A0CBD791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Empathy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3CD840C-92C4-4475-0C83-E84D6B80A8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82091"/>
              </p:ext>
            </p:extLst>
          </p:nvPr>
        </p:nvGraphicFramePr>
        <p:xfrm>
          <a:off x="5237018" y="653693"/>
          <a:ext cx="6303729" cy="5560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856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431</Words>
  <Application>Microsoft Macintosh PowerPoint</Application>
  <PresentationFormat>Widescreen</PresentationFormat>
  <Paragraphs>60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 2013 - 2022</vt:lpstr>
      <vt:lpstr>Observe, Listen and Empathize</vt:lpstr>
      <vt:lpstr>Map of Our Journey</vt:lpstr>
      <vt:lpstr>Observe “Holy Currencies”  Eric Law</vt:lpstr>
      <vt:lpstr>Observe</vt:lpstr>
      <vt:lpstr>Observe</vt:lpstr>
      <vt:lpstr>Observe</vt:lpstr>
      <vt:lpstr>Listen/Interview</vt:lpstr>
      <vt:lpstr>Empathy</vt:lpstr>
      <vt:lpstr>Empathy</vt:lpstr>
      <vt:lpstr>Group Task (35 min.)</vt:lpstr>
      <vt:lpstr>Group Task</vt:lpstr>
      <vt:lpstr>Questions and Reflctions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Samuel Kim</dc:creator>
  <cp:lastModifiedBy>Samuel Kim</cp:lastModifiedBy>
  <cp:revision>1</cp:revision>
  <dcterms:created xsi:type="dcterms:W3CDTF">2023-01-03T23:00:04Z</dcterms:created>
  <dcterms:modified xsi:type="dcterms:W3CDTF">2023-02-04T18:51:06Z</dcterms:modified>
</cp:coreProperties>
</file>