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olyard" userId="a1e82aa629370394" providerId="LiveId" clId="{A82E875D-082B-4B2D-BD57-6A2E034BE011}"/>
    <pc:docChg chg="custSel modSld">
      <pc:chgData name="John Bolyard" userId="a1e82aa629370394" providerId="LiveId" clId="{A82E875D-082B-4B2D-BD57-6A2E034BE011}" dt="2024-11-05T15:37:23.882" v="215" actId="20577"/>
      <pc:docMkLst>
        <pc:docMk/>
      </pc:docMkLst>
      <pc:sldChg chg="modSp mod">
        <pc:chgData name="John Bolyard" userId="a1e82aa629370394" providerId="LiveId" clId="{A82E875D-082B-4B2D-BD57-6A2E034BE011}" dt="2024-11-05T15:37:23.882" v="215" actId="20577"/>
        <pc:sldMkLst>
          <pc:docMk/>
          <pc:sldMk cId="769138306" sldId="257"/>
        </pc:sldMkLst>
        <pc:spChg chg="mod">
          <ac:chgData name="John Bolyard" userId="a1e82aa629370394" providerId="LiveId" clId="{A82E875D-082B-4B2D-BD57-6A2E034BE011}" dt="2024-11-05T15:37:23.882" v="215" actId="20577"/>
          <ac:spMkLst>
            <pc:docMk/>
            <pc:sldMk cId="769138306" sldId="257"/>
            <ac:spMk id="2" creationId="{00000000-0000-0000-0000-000000000000}"/>
          </ac:spMkLst>
        </pc:spChg>
        <pc:spChg chg="mod">
          <ac:chgData name="John Bolyard" userId="a1e82aa629370394" providerId="LiveId" clId="{A82E875D-082B-4B2D-BD57-6A2E034BE011}" dt="2024-09-29T23:57:45.443" v="14" actId="20577"/>
          <ac:spMkLst>
            <pc:docMk/>
            <pc:sldMk cId="769138306" sldId="257"/>
            <ac:spMk id="7" creationId="{1D86E7D7-2598-4525-9797-0BED042BE28C}"/>
          </ac:spMkLst>
        </pc:spChg>
      </pc:sldChg>
      <pc:sldChg chg="modSp mod">
        <pc:chgData name="John Bolyard" userId="a1e82aa629370394" providerId="LiveId" clId="{A82E875D-082B-4B2D-BD57-6A2E034BE011}" dt="2024-11-05T15:34:13.506" v="211" actId="20577"/>
        <pc:sldMkLst>
          <pc:docMk/>
          <pc:sldMk cId="3540577104" sldId="258"/>
        </pc:sldMkLst>
        <pc:spChg chg="mod">
          <ac:chgData name="John Bolyard" userId="a1e82aa629370394" providerId="LiveId" clId="{A82E875D-082B-4B2D-BD57-6A2E034BE011}" dt="2024-11-05T15:34:13.506" v="211" actId="20577"/>
          <ac:spMkLst>
            <pc:docMk/>
            <pc:sldMk cId="3540577104" sldId="258"/>
            <ac:spMk id="2" creationId="{00000000-0000-0000-0000-000000000000}"/>
          </ac:spMkLst>
        </pc:spChg>
        <pc:spChg chg="mod">
          <ac:chgData name="John Bolyard" userId="a1e82aa629370394" providerId="LiveId" clId="{A82E875D-082B-4B2D-BD57-6A2E034BE011}" dt="2024-11-05T15:29:58.404" v="205" actId="20577"/>
          <ac:spMkLst>
            <pc:docMk/>
            <pc:sldMk cId="3540577104" sldId="258"/>
            <ac:spMk id="3" creationId="{00000000-0000-0000-0000-000000000000}"/>
          </ac:spMkLst>
        </pc:spChg>
        <pc:spChg chg="mod">
          <ac:chgData name="John Bolyard" userId="a1e82aa629370394" providerId="LiveId" clId="{A82E875D-082B-4B2D-BD57-6A2E034BE011}" dt="2024-09-29T23:57:57.278" v="21" actId="20577"/>
          <ac:spMkLst>
            <pc:docMk/>
            <pc:sldMk cId="3540577104" sldId="258"/>
            <ac:spMk id="8" creationId="{20C9EB38-6EBA-4584-858E-57B4198A790C}"/>
          </ac:spMkLst>
        </pc:spChg>
      </pc:sldChg>
      <pc:sldChg chg="modSp mod">
        <pc:chgData name="John Bolyard" userId="a1e82aa629370394" providerId="LiveId" clId="{A82E875D-082B-4B2D-BD57-6A2E034BE011}" dt="2024-10-02T20:19:36.178" v="173" actId="20577"/>
        <pc:sldMkLst>
          <pc:docMk/>
          <pc:sldMk cId="1727363322" sldId="259"/>
        </pc:sldMkLst>
        <pc:spChg chg="mod">
          <ac:chgData name="John Bolyard" userId="a1e82aa629370394" providerId="LiveId" clId="{A82E875D-082B-4B2D-BD57-6A2E034BE011}" dt="2024-10-02T20:19:36.178" v="173" actId="20577"/>
          <ac:spMkLst>
            <pc:docMk/>
            <pc:sldMk cId="1727363322" sldId="259"/>
            <ac:spMk id="2" creationId="{00000000-0000-0000-0000-000000000000}"/>
          </ac:spMkLst>
        </pc:spChg>
        <pc:spChg chg="mod">
          <ac:chgData name="John Bolyard" userId="a1e82aa629370394" providerId="LiveId" clId="{A82E875D-082B-4B2D-BD57-6A2E034BE011}" dt="2024-09-29T23:58:07.571" v="28" actId="20577"/>
          <ac:spMkLst>
            <pc:docMk/>
            <pc:sldMk cId="1727363322" sldId="259"/>
            <ac:spMk id="6" creationId="{CD067B18-3230-41D7-B58C-0B42C2603EE8}"/>
          </ac:spMkLst>
        </pc:spChg>
      </pc:sldChg>
      <pc:sldChg chg="modSp mod">
        <pc:chgData name="John Bolyard" userId="a1e82aa629370394" providerId="LiveId" clId="{A82E875D-082B-4B2D-BD57-6A2E034BE011}" dt="2024-10-02T20:19:45.588" v="181" actId="20577"/>
        <pc:sldMkLst>
          <pc:docMk/>
          <pc:sldMk cId="1014547" sldId="260"/>
        </pc:sldMkLst>
        <pc:spChg chg="mod">
          <ac:chgData name="John Bolyard" userId="a1e82aa629370394" providerId="LiveId" clId="{A82E875D-082B-4B2D-BD57-6A2E034BE011}" dt="2024-10-02T20:19:45.588" v="181" actId="20577"/>
          <ac:spMkLst>
            <pc:docMk/>
            <pc:sldMk cId="1014547" sldId="260"/>
            <ac:spMk id="2" creationId="{00000000-0000-0000-0000-000000000000}"/>
          </ac:spMkLst>
        </pc:spChg>
        <pc:spChg chg="mod">
          <ac:chgData name="John Bolyard" userId="a1e82aa629370394" providerId="LiveId" clId="{A82E875D-082B-4B2D-BD57-6A2E034BE011}" dt="2024-09-29T23:58:17.464" v="33" actId="20577"/>
          <ac:spMkLst>
            <pc:docMk/>
            <pc:sldMk cId="1014547" sldId="260"/>
            <ac:spMk id="5" creationId="{E0425A52-3547-4259-92A7-0A645320DAAB}"/>
          </ac:spMkLst>
        </pc:spChg>
      </pc:sldChg>
      <pc:sldChg chg="modSp mod">
        <pc:chgData name="John Bolyard" userId="a1e82aa629370394" providerId="LiveId" clId="{A82E875D-082B-4B2D-BD57-6A2E034BE011}" dt="2024-10-02T20:19:56.571" v="189" actId="20577"/>
        <pc:sldMkLst>
          <pc:docMk/>
          <pc:sldMk cId="2079113470" sldId="262"/>
        </pc:sldMkLst>
        <pc:spChg chg="mod">
          <ac:chgData name="John Bolyard" userId="a1e82aa629370394" providerId="LiveId" clId="{A82E875D-082B-4B2D-BD57-6A2E034BE011}" dt="2024-10-02T20:19:56.571" v="189" actId="20577"/>
          <ac:spMkLst>
            <pc:docMk/>
            <pc:sldMk cId="2079113470" sldId="262"/>
            <ac:spMk id="2" creationId="{00000000-0000-0000-0000-000000000000}"/>
          </ac:spMkLst>
        </pc:spChg>
        <pc:spChg chg="mod">
          <ac:chgData name="John Bolyard" userId="a1e82aa629370394" providerId="LiveId" clId="{A82E875D-082B-4B2D-BD57-6A2E034BE011}" dt="2024-09-29T23:58:38.783" v="45" actId="20577"/>
          <ac:spMkLst>
            <pc:docMk/>
            <pc:sldMk cId="2079113470" sldId="262"/>
            <ac:spMk id="5" creationId="{55B2C5C5-8425-49BF-AAD2-D53205FEADBE}"/>
          </ac:spMkLst>
        </pc:spChg>
      </pc:sldChg>
      <pc:sldChg chg="modSp mod">
        <pc:chgData name="John Bolyard" userId="a1e82aa629370394" providerId="LiveId" clId="{A82E875D-082B-4B2D-BD57-6A2E034BE011}" dt="2024-10-02T20:20:05.799" v="197" actId="20577"/>
        <pc:sldMkLst>
          <pc:docMk/>
          <pc:sldMk cId="8891786" sldId="263"/>
        </pc:sldMkLst>
        <pc:spChg chg="mod">
          <ac:chgData name="John Bolyard" userId="a1e82aa629370394" providerId="LiveId" clId="{A82E875D-082B-4B2D-BD57-6A2E034BE011}" dt="2024-10-02T20:20:05.799" v="197" actId="20577"/>
          <ac:spMkLst>
            <pc:docMk/>
            <pc:sldMk cId="8891786" sldId="263"/>
            <ac:spMk id="2" creationId="{00000000-0000-0000-0000-000000000000}"/>
          </ac:spMkLst>
        </pc:spChg>
        <pc:spChg chg="mod">
          <ac:chgData name="John Bolyard" userId="a1e82aa629370394" providerId="LiveId" clId="{A82E875D-082B-4B2D-BD57-6A2E034BE011}" dt="2024-09-29T23:58:26.886" v="38" actId="20577"/>
          <ac:spMkLst>
            <pc:docMk/>
            <pc:sldMk cId="8891786" sldId="263"/>
            <ac:spMk id="6" creationId="{B1FBDC19-8F35-45A6-997A-8D0612722C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8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3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8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F21C-8A22-4CB5-B58F-BECA5C77A38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dft4-2.xx.fbcdn.net/v/t1.0-9/13895268_1291741794170349_4133534537772802062_n.jpg?oh=beea2e39a8872716a9589dc7337f6c6d&amp;oe=58409A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978" y="105508"/>
            <a:ext cx="10389704" cy="2091037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Coastal Soaring Association Membership Packages</a:t>
            </a:r>
          </a:p>
        </p:txBody>
      </p:sp>
    </p:spTree>
    <p:extLst>
      <p:ext uri="{BB962C8B-B14F-4D97-AF65-F5344CB8AC3E}">
        <p14:creationId xmlns:p14="http://schemas.microsoft.com/office/powerpoint/2010/main" val="25808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4" y="149441"/>
            <a:ext cx="8104779" cy="988125"/>
          </a:xfrm>
        </p:spPr>
        <p:txBody>
          <a:bodyPr>
            <a:normAutofit/>
          </a:bodyPr>
          <a:lstStyle/>
          <a:p>
            <a:r>
              <a:rPr lang="en-US" sz="4800" b="1" dirty="0"/>
              <a:t>Six Pack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($595)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39" y="1137566"/>
            <a:ext cx="11281677" cy="4351338"/>
          </a:xfrm>
        </p:spPr>
        <p:txBody>
          <a:bodyPr>
            <a:normAutofit/>
          </a:bodyPr>
          <a:lstStyle/>
          <a:p>
            <a:r>
              <a:rPr lang="en-US" dirty="0"/>
              <a:t>One (1) Six-Pack membership (lasts for 90 days)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Six (6) dual-instructional flights to 3000 ft with an FAA-qualified Glider Flight Instructor  (flights must be completed within 90 days)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Package includes</a:t>
            </a:r>
          </a:p>
          <a:p>
            <a:pPr lvl="1"/>
            <a:r>
              <a:rPr lang="en-US" dirty="0"/>
              <a:t>Soaring Society of America membership (lasts for 90 days)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Three (3) months’ club dues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utoShape 2" descr="Image result for six pack airplane"/>
          <p:cNvSpPr>
            <a:spLocks noChangeAspect="1" noChangeArrowheads="1"/>
          </p:cNvSpPr>
          <p:nvPr/>
        </p:nvSpPr>
        <p:spPr bwMode="auto">
          <a:xfrm>
            <a:off x="8126896" y="3500494"/>
            <a:ext cx="3226904" cy="3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3500494"/>
            <a:ext cx="5287410" cy="32269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D86E7D7-2598-4525-9797-0BED042BE28C}"/>
              </a:ext>
            </a:extLst>
          </p:cNvPr>
          <p:cNvSpPr txBox="1">
            <a:spLocks/>
          </p:cNvSpPr>
          <p:nvPr/>
        </p:nvSpPr>
        <p:spPr>
          <a:xfrm>
            <a:off x="451392" y="6075258"/>
            <a:ext cx="1578744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76913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7" y="148898"/>
            <a:ext cx="11424199" cy="843108"/>
          </a:xfrm>
        </p:spPr>
        <p:txBody>
          <a:bodyPr>
            <a:normAutofit/>
          </a:bodyPr>
          <a:lstStyle/>
          <a:p>
            <a:r>
              <a:rPr lang="en-US" b="1" dirty="0"/>
              <a:t>Snowbird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($200-$500)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7" y="1190587"/>
            <a:ext cx="11500140" cy="4351338"/>
          </a:xfrm>
        </p:spPr>
        <p:txBody>
          <a:bodyPr/>
          <a:lstStyle/>
          <a:p>
            <a:r>
              <a:rPr lang="en-US" dirty="0"/>
              <a:t>Members of SSA-affiliated soaring clubs may join Coastal Soaring Association as Snowbirds for a minimum of one (1) month and a maximum of six (6) months yearly.  Snowbirds are non-voting members with flight privileges.</a:t>
            </a:r>
          </a:p>
          <a:p>
            <a:r>
              <a:rPr lang="en-US" dirty="0"/>
              <a:t>$140 annual Snowbird fee</a:t>
            </a:r>
          </a:p>
          <a:p>
            <a:r>
              <a:rPr lang="en-US" dirty="0"/>
              <a:t>$60 per month dues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247" y="3618350"/>
            <a:ext cx="5448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/>
              <a:t>Must be a current member in good standing with an SSA-affiliated club or possess private insurance through SSA Group Plan.  </a:t>
            </a:r>
            <a:br>
              <a:rPr lang="en-US" sz="1400" b="1" dirty="0"/>
            </a:b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 b="1" dirty="0"/>
              <a:t>Must meet CSA currency and proficiency requirements.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02" y="2445493"/>
            <a:ext cx="6023462" cy="43080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0C9EB38-6EBA-4584-858E-57B4198A790C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354057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lloon lawn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2602521"/>
            <a:ext cx="5819488" cy="39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3" y="202223"/>
            <a:ext cx="11742821" cy="739762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Armchair Dream-to-Solo </a:t>
            </a:r>
            <a:r>
              <a:rPr lang="en-US" sz="5300" b="1" dirty="0">
                <a:solidFill>
                  <a:schemeClr val="bg2">
                    <a:lumMod val="10000"/>
                  </a:schemeClr>
                </a:solidFill>
              </a:rPr>
              <a:t>($2795)</a:t>
            </a:r>
            <a:endParaRPr lang="en-US" sz="53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30" y="1092540"/>
            <a:ext cx="11309075" cy="4993685"/>
          </a:xfrm>
        </p:spPr>
        <p:txBody>
          <a:bodyPr>
            <a:normAutofit/>
          </a:bodyPr>
          <a:lstStyle/>
          <a:p>
            <a:r>
              <a:rPr lang="en-US" dirty="0"/>
              <a:t>Coastal Soaring Association membership  </a:t>
            </a:r>
          </a:p>
          <a:p>
            <a:r>
              <a:rPr lang="en-US" dirty="0"/>
              <a:t>Soaring Society of America membership  </a:t>
            </a:r>
          </a:p>
          <a:p>
            <a:r>
              <a:rPr lang="en-US" dirty="0"/>
              <a:t>Thirty (30) dual-instructional glider flights with FAA-qualified Flight Instructor  </a:t>
            </a:r>
          </a:p>
          <a:p>
            <a:r>
              <a:rPr lang="en-US" dirty="0"/>
              <a:t>First solo flight </a:t>
            </a:r>
          </a:p>
          <a:p>
            <a:r>
              <a:rPr lang="en-US" dirty="0"/>
              <a:t>Six (6) months’ club dues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657" y="3734134"/>
            <a:ext cx="5585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1.  Should first solo occur prior to flight number 30, remaining flights may be flown dual or solo at the discretion of the duty CFI-G.</a:t>
            </a:r>
          </a:p>
          <a:p>
            <a:r>
              <a:rPr lang="en-US" sz="1400" b="1" dirty="0"/>
              <a:t>2.  Should student not be ready to solo at flight number 30, up to five (5) additional flights will be provided.  Students requiring more than thirty-five (35) flights to solo will be charged on a per-flight basis at regular club rates.</a:t>
            </a:r>
          </a:p>
          <a:p>
            <a:r>
              <a:rPr lang="en-US" sz="1400" b="1" dirty="0"/>
              <a:t>3.  After six (6) months, regular club dues rates apply.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067B18-3230-41D7-B58C-0B42C2603EE8}"/>
              </a:ext>
            </a:extLst>
          </p:cNvPr>
          <p:cNvSpPr txBox="1">
            <a:spLocks/>
          </p:cNvSpPr>
          <p:nvPr/>
        </p:nvSpPr>
        <p:spPr>
          <a:xfrm>
            <a:off x="296769" y="6086226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172736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9" y="224449"/>
            <a:ext cx="11440952" cy="874590"/>
          </a:xfrm>
        </p:spPr>
        <p:txBody>
          <a:bodyPr>
            <a:normAutofit/>
          </a:bodyPr>
          <a:lstStyle/>
          <a:p>
            <a:r>
              <a:rPr lang="en-US" sz="4800" b="1" dirty="0"/>
              <a:t>Solo-to-Certificate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($2395)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69" y="1201370"/>
            <a:ext cx="10515600" cy="4351338"/>
          </a:xfrm>
        </p:spPr>
        <p:txBody>
          <a:bodyPr/>
          <a:lstStyle/>
          <a:p>
            <a:r>
              <a:rPr lang="en-US" dirty="0"/>
              <a:t>Six (6) months’ club dues  </a:t>
            </a:r>
          </a:p>
          <a:p>
            <a:r>
              <a:rPr lang="en-US" dirty="0"/>
              <a:t>Thirty (30) flights to facilitate completion of Private Certificate  </a:t>
            </a:r>
          </a:p>
          <a:p>
            <a:r>
              <a:rPr lang="en-US" dirty="0"/>
              <a:t>Written Test preparation </a:t>
            </a:r>
          </a:p>
          <a:p>
            <a:r>
              <a:rPr lang="en-US" dirty="0"/>
              <a:t>Flight Test preparation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2" name="Picture 6" descr="https://scontent-dft4-2.xx.fbcdn.net/v/t1.0-9/13709966_1283154198362442_466473556473757700_n.jpg?oh=77ad18812caa54387aa10038add70e72&amp;oe=583D22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6068"/>
          <a:stretch/>
        </p:blipFill>
        <p:spPr bwMode="auto">
          <a:xfrm>
            <a:off x="6347792" y="2883877"/>
            <a:ext cx="5579166" cy="40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0425A52-3547-4259-92A7-0A645320DAAB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101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" y="118940"/>
            <a:ext cx="11484081" cy="900967"/>
          </a:xfrm>
        </p:spPr>
        <p:txBody>
          <a:bodyPr>
            <a:normAutofit/>
          </a:bodyPr>
          <a:lstStyle/>
          <a:p>
            <a:r>
              <a:rPr lang="en-US" sz="4800" b="1" dirty="0"/>
              <a:t>Add-On-Rating – Private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($2795)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70" y="1113448"/>
            <a:ext cx="11690130" cy="4351338"/>
          </a:xfrm>
        </p:spPr>
        <p:txBody>
          <a:bodyPr/>
          <a:lstStyle/>
          <a:p>
            <a:r>
              <a:rPr lang="en-US" dirty="0"/>
              <a:t>Coastal Soaring Association initiation</a:t>
            </a:r>
          </a:p>
          <a:p>
            <a:r>
              <a:rPr lang="en-US" dirty="0"/>
              <a:t>Six (6) months’ club dues</a:t>
            </a:r>
          </a:p>
          <a:p>
            <a:r>
              <a:rPr lang="en-US" dirty="0"/>
              <a:t>Thirty (30) flights</a:t>
            </a:r>
          </a:p>
          <a:p>
            <a:r>
              <a:rPr lang="en-US" dirty="0"/>
              <a:t>Oral preparation for checkride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https://scontent-dft4-2.xx.fbcdn.net/v/t1.0-9/13654265_1277928458885016_7343938547190487043_n.jpg?oh=f7b9e1f5652407a553425ad2da97ab47&amp;oe=583B2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215662"/>
            <a:ext cx="5653454" cy="4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5B2C5C5-8425-49BF-AAD2-D53205FEADBE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20791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67" y="118940"/>
            <a:ext cx="11608833" cy="900967"/>
          </a:xfrm>
        </p:spPr>
        <p:txBody>
          <a:bodyPr>
            <a:noAutofit/>
          </a:bodyPr>
          <a:lstStyle/>
          <a:p>
            <a:r>
              <a:rPr lang="en-US" sz="4800" b="1" dirty="0"/>
              <a:t>Add-On-Rating – Commercial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($3495)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70" y="1113448"/>
            <a:ext cx="11690130" cy="4351338"/>
          </a:xfrm>
        </p:spPr>
        <p:txBody>
          <a:bodyPr/>
          <a:lstStyle/>
          <a:p>
            <a:r>
              <a:rPr lang="en-US" dirty="0"/>
              <a:t>Coastal Soaring Association initiation fee</a:t>
            </a:r>
          </a:p>
          <a:p>
            <a:r>
              <a:rPr lang="en-US" dirty="0"/>
              <a:t>Six (6) months’ club dues</a:t>
            </a:r>
          </a:p>
          <a:p>
            <a:r>
              <a:rPr lang="en-US" dirty="0"/>
              <a:t>Thirty (35) flights</a:t>
            </a:r>
          </a:p>
          <a:p>
            <a:r>
              <a:rPr lang="en-US" dirty="0"/>
              <a:t>Oral preparation for checkride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51BA5-A06A-4680-97F7-A4E1220D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02" y="2667699"/>
            <a:ext cx="5897098" cy="399735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FBDC19-8F35-45A6-997A-8D0612722C8D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Oct 2024</a:t>
            </a:r>
          </a:p>
        </p:txBody>
      </p:sp>
    </p:spTree>
    <p:extLst>
      <p:ext uri="{BB962C8B-B14F-4D97-AF65-F5344CB8AC3E}">
        <p14:creationId xmlns:p14="http://schemas.microsoft.com/office/powerpoint/2010/main" val="889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378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Coastal Soaring Association Membership Packages</vt:lpstr>
      <vt:lpstr>Six Pack ($595)</vt:lpstr>
      <vt:lpstr>Snowbird ($200-$500)</vt:lpstr>
      <vt:lpstr>Armchair Dream-to-Solo ($2795)</vt:lpstr>
      <vt:lpstr>Solo-to-Certificate ($2395)</vt:lpstr>
      <vt:lpstr>Add-On-Rating – Private ($2795)</vt:lpstr>
      <vt:lpstr>Add-On-Rating – Commercial ($3495)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Soaring Packages</dc:title>
  <dc:creator>Thomas johnson</dc:creator>
  <cp:lastModifiedBy>John Bolyard</cp:lastModifiedBy>
  <cp:revision>45</cp:revision>
  <dcterms:created xsi:type="dcterms:W3CDTF">2016-09-06T19:42:57Z</dcterms:created>
  <dcterms:modified xsi:type="dcterms:W3CDTF">2024-11-05T15:37:34Z</dcterms:modified>
</cp:coreProperties>
</file>