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3" r:id="rId20"/>
    <p:sldId id="294" r:id="rId21"/>
    <p:sldId id="295" r:id="rId22"/>
    <p:sldId id="296" r:id="rId23"/>
    <p:sldId id="297" r:id="rId24"/>
    <p:sldId id="298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421" r:id="rId42"/>
    <p:sldId id="316" r:id="rId43"/>
    <p:sldId id="422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5" r:id="rId61"/>
    <p:sldId id="269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411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4" r:id="rId81"/>
    <p:sldId id="355" r:id="rId82"/>
    <p:sldId id="356" r:id="rId83"/>
    <p:sldId id="357" r:id="rId84"/>
    <p:sldId id="358" r:id="rId85"/>
    <p:sldId id="359" r:id="rId86"/>
    <p:sldId id="361" r:id="rId87"/>
    <p:sldId id="362" r:id="rId88"/>
    <p:sldId id="363" r:id="rId89"/>
    <p:sldId id="365" r:id="rId90"/>
    <p:sldId id="366" r:id="rId91"/>
    <p:sldId id="367" r:id="rId92"/>
    <p:sldId id="368" r:id="rId93"/>
    <p:sldId id="369" r:id="rId94"/>
    <p:sldId id="370" r:id="rId95"/>
    <p:sldId id="371" r:id="rId96"/>
    <p:sldId id="372" r:id="rId97"/>
    <p:sldId id="373" r:id="rId98"/>
    <p:sldId id="374" r:id="rId99"/>
    <p:sldId id="375" r:id="rId100"/>
    <p:sldId id="376" r:id="rId101"/>
    <p:sldId id="377" r:id="rId102"/>
    <p:sldId id="378" r:id="rId103"/>
    <p:sldId id="379" r:id="rId104"/>
    <p:sldId id="380" r:id="rId105"/>
    <p:sldId id="381" r:id="rId106"/>
    <p:sldId id="382" r:id="rId107"/>
    <p:sldId id="383" r:id="rId108"/>
    <p:sldId id="384" r:id="rId109"/>
    <p:sldId id="385" r:id="rId110"/>
    <p:sldId id="386" r:id="rId111"/>
    <p:sldId id="387" r:id="rId112"/>
    <p:sldId id="388" r:id="rId113"/>
    <p:sldId id="389" r:id="rId114"/>
    <p:sldId id="390" r:id="rId115"/>
    <p:sldId id="391" r:id="rId116"/>
    <p:sldId id="393" r:id="rId117"/>
    <p:sldId id="394" r:id="rId118"/>
    <p:sldId id="395" r:id="rId119"/>
    <p:sldId id="396" r:id="rId120"/>
    <p:sldId id="397" r:id="rId121"/>
    <p:sldId id="398" r:id="rId122"/>
    <p:sldId id="399" r:id="rId123"/>
    <p:sldId id="400" r:id="rId124"/>
    <p:sldId id="401" r:id="rId125"/>
    <p:sldId id="402" r:id="rId126"/>
    <p:sldId id="404" r:id="rId127"/>
    <p:sldId id="405" r:id="rId128"/>
    <p:sldId id="272" r:id="rId129"/>
    <p:sldId id="406" r:id="rId130"/>
    <p:sldId id="258" r:id="rId131"/>
    <p:sldId id="259" r:id="rId132"/>
    <p:sldId id="260" r:id="rId133"/>
    <p:sldId id="261" r:id="rId134"/>
    <p:sldId id="262" r:id="rId135"/>
    <p:sldId id="263" r:id="rId136"/>
    <p:sldId id="264" r:id="rId137"/>
    <p:sldId id="265" r:id="rId138"/>
    <p:sldId id="266" r:id="rId139"/>
    <p:sldId id="268" r:id="rId140"/>
    <p:sldId id="270" r:id="rId141"/>
    <p:sldId id="271" r:id="rId142"/>
    <p:sldId id="273" r:id="rId143"/>
    <p:sldId id="274" r:id="rId144"/>
    <p:sldId id="412" r:id="rId145"/>
    <p:sldId id="413" r:id="rId146"/>
    <p:sldId id="417" r:id="rId147"/>
    <p:sldId id="414" r:id="rId148"/>
    <p:sldId id="416" r:id="rId149"/>
    <p:sldId id="407" r:id="rId150"/>
    <p:sldId id="408" r:id="rId1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2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786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3B6E8AC-8B07-4D32-A413-18D6FB47E7D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6839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0070C0"/>
                </a:solidFill>
              </a:rPr>
              <a:t>AUTOMOTIVE  </a:t>
            </a:r>
            <a:r>
              <a:rPr lang="en-US" dirty="0" smtClean="0">
                <a:solidFill>
                  <a:srgbClr val="0070C0"/>
                </a:solidFill>
              </a:rPr>
              <a:t>TOOL  IDENTIFICATION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05200"/>
            <a:ext cx="2777848" cy="137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Valve Core Removing Tool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484909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Battery Charger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2933446" cy="468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Rotor Micrometer	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6633" y="1226032"/>
            <a:ext cx="4120582" cy="367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Coolant System Tester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8350"/>
            <a:ext cx="43434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Creeper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394409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Dial Indicator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14376"/>
            <a:ext cx="4876800" cy="451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Heat Gun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3340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Bearing Packer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34" y="1905000"/>
            <a:ext cx="5715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Face Shield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09721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Fender Cover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7150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Floor  Jack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3267075" cy="442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Calipers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943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Handheld Vacuum Pump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724400" cy="417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Quick Coupler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48" y="2209800"/>
            <a:ext cx="304305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Hydraulic Press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733800" cy="471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Impact Socket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1457325" cy="36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Impact 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6465"/>
            <a:ext cx="3672431" cy="455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Puller Set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4953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Depth Micrometer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95960"/>
            <a:ext cx="4724400" cy="440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Outside Micrometer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4114800" cy="495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Oil Filter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065531"/>
            <a:ext cx="4343400" cy="427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Oxy-acetylene Torch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4770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Wheel Chocks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785956" cy="311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Parts Washer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3886200" cy="435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Blow Gun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380464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Solas</a:t>
            </a:r>
            <a:r>
              <a:rPr lang="en-US" sz="2800" dirty="0" smtClean="0"/>
              <a:t> Scan Tool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0485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Screw Extractor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34" y="1905000"/>
            <a:ext cx="4869366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Serpentine Belt </a:t>
            </a:r>
            <a:r>
              <a:rPr lang="en-US" sz="2800" dirty="0" err="1" smtClean="0"/>
              <a:t>Tensioner</a:t>
            </a:r>
            <a:r>
              <a:rPr lang="en-US" sz="2800" dirty="0" smtClean="0"/>
              <a:t> Tool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00" y="1905000"/>
            <a:ext cx="683100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Snap Ring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08616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Soldering Iron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858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Open End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45523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Tap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09286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Die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292097" cy="361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Flaring Tool Set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26168"/>
            <a:ext cx="4267200" cy="449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Air Chuck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20836" name="Picture 4" descr="http://public.snapon.com/R_RRD/Objects_lg/images/YA17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5973866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Inspection Mirror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2472"/>
            <a:ext cx="7696200" cy="234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Blow Torch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8788" name="Picture 4" descr="http://public.snapon.com/R_RRD/Objects_lg/images/TORCH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"/>
            <a:ext cx="4784598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Tread Depth Gauge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7764" name="Picture 4" descr="http://public.snapon.com/R_RRD/Objects_lg/images/TD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6863603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Soldering Gun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6742" name="Picture 6" descr="http://public.snapon.com/R_RRD/Objects_lg/images/R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6511636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Adjustable </a:t>
            </a:r>
            <a:r>
              <a:rPr lang="en-US" sz="2800" dirty="0" err="1" smtClean="0"/>
              <a:t>JointPliers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848595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Cordless Drill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2100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Hole Saw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04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Lineman’s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6194" name="Picture 2" descr="http://public.snapon.com/R_RRD/Objects_lg/images/C59AH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39467"/>
            <a:ext cx="7086601" cy="31039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Valve Stem Inserter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4146" name="Picture 2" descr="http://public.snapon.com/R_RRD/Objects_lg/images/VT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6327073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Torx</a:t>
            </a:r>
            <a:r>
              <a:rPr lang="en-US" sz="2800" dirty="0" smtClean="0"/>
              <a:t> Bit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Grease Gun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08643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Timing Light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1074" name="Picture 2" descr="http://public.snapon.com/R_RRD/Objects_lg/images/MT12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838200"/>
            <a:ext cx="5562600" cy="43165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Spark Plug Boot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452419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Wheel Balancer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28002" name="Picture 2" descr="http://public.snapon.com/R_RRD/Objects_lg/images/EEWB30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"/>
            <a:ext cx="4181475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Ear Protection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3910013" cy="476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0082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Full Face Respirator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286000"/>
            <a:ext cx="1876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69926"/>
            <a:ext cx="5638800" cy="481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2848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Coil Spring Compressor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5987504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7813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Tail Pipe Cutter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543800" cy="285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75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3340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 smtClean="0"/>
              <a:t>Tailpipe / Exhaust Stretcher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16486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0202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Dust and Grease Cap Tool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29832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Tap &amp; Die Set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3810000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Torque Wheel Extension 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4927735" cy="383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Tubing Bender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363308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Tubing Cutter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226424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Diagonal Cutter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14722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Combination Slip-Joint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29264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Brake Adjuster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892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Locking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02080"/>
            <a:ext cx="5181601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Needle Nose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459962" cy="334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Retaining Ring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3084"/>
            <a:ext cx="4648200" cy="460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Terminal Crimping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74333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Test Light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5706471" cy="340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Digital Brake Drum Gauge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34403"/>
            <a:ext cx="5638800" cy="260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Tire Pressure Gauge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15815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Bolt Cutters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711510" cy="311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Brake Caliper Tool Set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4290349" cy="423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Wire Stripper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654378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Brake Spring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02" y="1295400"/>
            <a:ext cx="575999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Hacksaw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384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Utility Knife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78338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Feeler Gauge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Drift Pin Punch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56591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Flat Chisel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629400" cy="223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Pin Punch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323047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Sliding T-Handle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685547" cy="206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Adaptor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2425383" cy="357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Universal  Joint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90" y="1143000"/>
            <a:ext cx="2591435" cy="420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Hex-to-Square Adaptor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537199" cy="37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Brake Spring Tool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724400" cy="358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Speeder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764793" cy="242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Clutch Bit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DM242, Bit, Clutch A, 3/32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33400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Air Ratchet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FAR72C, Ratchet, Air, Super Duty, 3/8&quot; Drive (5-65 ft. lb.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20" y="1752600"/>
            <a:ext cx="5840834" cy="265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Hex-to-Square Adaptor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537199" cy="37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7912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Flathead  Screwdriver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133600"/>
            <a:ext cx="67818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Stubby Flathead Screwdriver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197244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Nut 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560201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Phillips Screwdriver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46" y="1752600"/>
            <a:ext cx="5080254" cy="251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Stubby Phillips Screwdriver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343400" cy="218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Putty Knife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495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Brake Petal Jack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318851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Ratcheting Screwdriver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9632">
            <a:off x="2973056" y="505295"/>
            <a:ext cx="3462679" cy="480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TORX Screwdriver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98205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Offset Flat Tip Screwdriver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5748866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Offset Phillips Screwdriver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38924"/>
            <a:ext cx="5457316" cy="320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Impact 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44291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6-Point Deep Socket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4996542" cy="349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12-Point Deep Socket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228600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12-Point Socket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442210" cy="370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6-Point Socket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33" y="1828800"/>
            <a:ext cx="29210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Spark Plug Socket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16" y="1752600"/>
            <a:ext cx="3871784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7912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Bearing Seal and Race Driver Set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3200400" cy="409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Socket Extension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80339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Ratchet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136783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Breaker Bar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5969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Flex head Ratchet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368143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Flexible Socket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2438400" cy="39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Digital </a:t>
            </a:r>
            <a:r>
              <a:rPr lang="en-US" sz="2800" dirty="0" err="1" smtClean="0"/>
              <a:t>Multimeter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1446"/>
            <a:ext cx="3276600" cy="477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Spark Plug Gap Tool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038600" cy="365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Spark Plug Feeler Gauge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2672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Torque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55236"/>
            <a:ext cx="5257799" cy="188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Adjustable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477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Twist Drill Set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7247"/>
            <a:ext cx="2971800" cy="44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Boxed End Offset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8674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Chain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40886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Flare Nut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114589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501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Crowfoot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16690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Rolling Head Pry Bar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606626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Straight Pry Bar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6777404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Center Punch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594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Dead Blow Hammer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562600" cy="264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Ball Peen Hammer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00683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Claw Hammer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01849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Trouble / Work Light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7056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Sledge Hammer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6913754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Brass Drift Punch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722">
            <a:off x="2655552" y="899919"/>
            <a:ext cx="3397125" cy="4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Taper Punch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6095993" cy="167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Carbon Scraper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3340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Gasket Scraper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216137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Tape Measure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4495800" cy="388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Tread Depth Gauge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69626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Wire Brush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69" y="1752600"/>
            <a:ext cx="5222631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Allen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2499">
            <a:off x="2883066" y="707759"/>
            <a:ext cx="2848855" cy="455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Battery Post Cleaner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Funnel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505521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Battery Terminal Puller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0330"/>
            <a:ext cx="4648200" cy="333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Battery Cable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692877" cy="294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Cape Chisel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071533" cy="228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Air Chisel Set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82979"/>
            <a:ext cx="4038600" cy="439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Air Compressor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486401" cy="413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Air Pressure Regulator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495801" cy="395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Air Ratchet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392334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Brake Bleeder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5214">
            <a:off x="2426918" y="841409"/>
            <a:ext cx="4038047" cy="412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Jack Stands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495800" cy="428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Parking Brake Cable Tool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06" y="1905000"/>
            <a:ext cx="6436894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287</TotalTime>
  <Words>516</Words>
  <Application>Microsoft Office PowerPoint</Application>
  <PresentationFormat>On-screen Show (4:3)</PresentationFormat>
  <Paragraphs>299</Paragraphs>
  <Slides>150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150</vt:i4>
      </vt:variant>
    </vt:vector>
  </HeadingPairs>
  <TitlesOfParts>
    <vt:vector size="156" baseType="lpstr">
      <vt:lpstr>Arial</vt:lpstr>
      <vt:lpstr>Lucida Sans Unicode</vt:lpstr>
      <vt:lpstr>Verdana</vt:lpstr>
      <vt:lpstr>Wingdings 2</vt:lpstr>
      <vt:lpstr>Wingdings 3</vt:lpstr>
      <vt:lpstr>Concourse</vt:lpstr>
      <vt:lpstr>AUTOMOTIVE  TOOL  IDENTIFICATION</vt:lpstr>
      <vt:lpstr>Brake Adjuster</vt:lpstr>
      <vt:lpstr>Brake Spring Pliers</vt:lpstr>
      <vt:lpstr>Brake Spring Tool</vt:lpstr>
      <vt:lpstr>Brake Petal Jack</vt:lpstr>
      <vt:lpstr>Bearing Seal and Race Driver Set</vt:lpstr>
      <vt:lpstr>Twist Drill Set</vt:lpstr>
      <vt:lpstr>Trouble / Work Light</vt:lpstr>
      <vt:lpstr>Funnel</vt:lpstr>
      <vt:lpstr>Valve Core Removing Tool</vt:lpstr>
      <vt:lpstr>Calipers</vt:lpstr>
      <vt:lpstr>Wheel Chocks</vt:lpstr>
      <vt:lpstr>Flaring Tool Set</vt:lpstr>
      <vt:lpstr>Torx Bit</vt:lpstr>
      <vt:lpstr>Tap &amp; Die Set</vt:lpstr>
      <vt:lpstr>Tubing Bender</vt:lpstr>
      <vt:lpstr>Tubing Cutter</vt:lpstr>
      <vt:lpstr>Diagonal Cutter Pliers</vt:lpstr>
      <vt:lpstr>Combination Slip-Joint Pliers</vt:lpstr>
      <vt:lpstr>Locking Pliers</vt:lpstr>
      <vt:lpstr>Needle Nose Pliers</vt:lpstr>
      <vt:lpstr>Retaining Ring Pliers</vt:lpstr>
      <vt:lpstr>Terminal Crimping Pliers</vt:lpstr>
      <vt:lpstr>Test Light</vt:lpstr>
      <vt:lpstr>Digital Brake Drum Gauge</vt:lpstr>
      <vt:lpstr>Tire Pressure Gauge</vt:lpstr>
      <vt:lpstr>Bolt Cutters</vt:lpstr>
      <vt:lpstr>Brake Caliper Tool Set</vt:lpstr>
      <vt:lpstr>Wire Stripper</vt:lpstr>
      <vt:lpstr>Hacksaw</vt:lpstr>
      <vt:lpstr>Utility Knife</vt:lpstr>
      <vt:lpstr>Feeler Gauge</vt:lpstr>
      <vt:lpstr>Drift Pin Punch</vt:lpstr>
      <vt:lpstr>Flat Chisel</vt:lpstr>
      <vt:lpstr>Pin Punch</vt:lpstr>
      <vt:lpstr>Sliding T-Handle</vt:lpstr>
      <vt:lpstr>Adaptor</vt:lpstr>
      <vt:lpstr>Universal  Joint</vt:lpstr>
      <vt:lpstr>Hex-to-Square Adaptor</vt:lpstr>
      <vt:lpstr>Speeder</vt:lpstr>
      <vt:lpstr>Clutch Bit</vt:lpstr>
      <vt:lpstr>Air Ratchet</vt:lpstr>
      <vt:lpstr>Hex-to-Square Adaptor</vt:lpstr>
      <vt:lpstr>Flathead  Screwdriver</vt:lpstr>
      <vt:lpstr>Stubby Flathead Screwdriver</vt:lpstr>
      <vt:lpstr>Nut Driver</vt:lpstr>
      <vt:lpstr>Phillips Screwdriver</vt:lpstr>
      <vt:lpstr>Stubby Phillips Screwdriver</vt:lpstr>
      <vt:lpstr>Putty Knife</vt:lpstr>
      <vt:lpstr>Ratcheting Screwdriver</vt:lpstr>
      <vt:lpstr>TORX Screwdriver</vt:lpstr>
      <vt:lpstr>Offset Flat Tip Screwdriver</vt:lpstr>
      <vt:lpstr>Offset Phillips Screwdriver</vt:lpstr>
      <vt:lpstr>Impact Driver</vt:lpstr>
      <vt:lpstr>6-Point Deep Socket</vt:lpstr>
      <vt:lpstr>12-Point Deep Socket</vt:lpstr>
      <vt:lpstr>12-Point Socket</vt:lpstr>
      <vt:lpstr>6-Point Socket</vt:lpstr>
      <vt:lpstr>Spark Plug Socket</vt:lpstr>
      <vt:lpstr>Socket Extension</vt:lpstr>
      <vt:lpstr>Ratchet</vt:lpstr>
      <vt:lpstr>Breaker Bar</vt:lpstr>
      <vt:lpstr>Flex head Ratchet</vt:lpstr>
      <vt:lpstr>Flexible Socket</vt:lpstr>
      <vt:lpstr>Digital Multimeter</vt:lpstr>
      <vt:lpstr>Spark Plug Gap Tool</vt:lpstr>
      <vt:lpstr>Spark Plug Feeler Gauge</vt:lpstr>
      <vt:lpstr>Torque Wrench</vt:lpstr>
      <vt:lpstr>Adjustable Wrench</vt:lpstr>
      <vt:lpstr>Boxed End Offset Wrench</vt:lpstr>
      <vt:lpstr>Chain Wrench</vt:lpstr>
      <vt:lpstr>Flare Nut Wrench</vt:lpstr>
      <vt:lpstr>Crowfoot Wrench</vt:lpstr>
      <vt:lpstr>Rolling Head Pry Bar</vt:lpstr>
      <vt:lpstr>Straight Pry Bar</vt:lpstr>
      <vt:lpstr>Center Punch</vt:lpstr>
      <vt:lpstr>Dead Blow Hammer</vt:lpstr>
      <vt:lpstr>Ball Peen Hammer</vt:lpstr>
      <vt:lpstr>Claw Hammer</vt:lpstr>
      <vt:lpstr>Sledge Hammer</vt:lpstr>
      <vt:lpstr>Brass Drift Punch</vt:lpstr>
      <vt:lpstr>Taper Punch</vt:lpstr>
      <vt:lpstr>Carbon Scraper</vt:lpstr>
      <vt:lpstr>Gasket Scraper</vt:lpstr>
      <vt:lpstr>Tape Measure</vt:lpstr>
      <vt:lpstr>Tread Depth Gauge</vt:lpstr>
      <vt:lpstr>Wire Brush</vt:lpstr>
      <vt:lpstr>Allen Wrench</vt:lpstr>
      <vt:lpstr>Battery Post Cleaner</vt:lpstr>
      <vt:lpstr>Battery Terminal Puller</vt:lpstr>
      <vt:lpstr>Battery Cable Pliers</vt:lpstr>
      <vt:lpstr>Cape Chisel</vt:lpstr>
      <vt:lpstr>Air Chisel Set</vt:lpstr>
      <vt:lpstr>Air Compressor</vt:lpstr>
      <vt:lpstr>Air Pressure Regulator</vt:lpstr>
      <vt:lpstr>Air Ratchet</vt:lpstr>
      <vt:lpstr>Brake Bleeder Wrench</vt:lpstr>
      <vt:lpstr>Jack Stands</vt:lpstr>
      <vt:lpstr>Parking Brake Cable Tool</vt:lpstr>
      <vt:lpstr>Battery Charger</vt:lpstr>
      <vt:lpstr>Rotor Micrometer  </vt:lpstr>
      <vt:lpstr>Coolant System Tester</vt:lpstr>
      <vt:lpstr>Creeper</vt:lpstr>
      <vt:lpstr>Dial Indicator</vt:lpstr>
      <vt:lpstr>Heat Gun</vt:lpstr>
      <vt:lpstr>Bearing Packer</vt:lpstr>
      <vt:lpstr>Face Shield</vt:lpstr>
      <vt:lpstr>Fender Cover</vt:lpstr>
      <vt:lpstr>Floor  Jack</vt:lpstr>
      <vt:lpstr>Handheld Vacuum Pump</vt:lpstr>
      <vt:lpstr>Quick Coupler</vt:lpstr>
      <vt:lpstr>Hydraulic Press</vt:lpstr>
      <vt:lpstr>Impact Socket</vt:lpstr>
      <vt:lpstr>Impact  Wrench</vt:lpstr>
      <vt:lpstr>Puller Set</vt:lpstr>
      <vt:lpstr>Depth Micrometer</vt:lpstr>
      <vt:lpstr>Outside Micrometer</vt:lpstr>
      <vt:lpstr>Oil Filter Wrench</vt:lpstr>
      <vt:lpstr>Oxy-acetylene Torch Wrench</vt:lpstr>
      <vt:lpstr>Parts Washer</vt:lpstr>
      <vt:lpstr>Blow Gun</vt:lpstr>
      <vt:lpstr>Solas Scan Tool</vt:lpstr>
      <vt:lpstr>Screw Extractor</vt:lpstr>
      <vt:lpstr>Serpentine Belt Tensioner Tool</vt:lpstr>
      <vt:lpstr>Snap Ring Pliers</vt:lpstr>
      <vt:lpstr>Soldering Iron</vt:lpstr>
      <vt:lpstr>Open End Wrench</vt:lpstr>
      <vt:lpstr>Tap</vt:lpstr>
      <vt:lpstr>Die</vt:lpstr>
      <vt:lpstr>Air Chuck</vt:lpstr>
      <vt:lpstr>Inspection Mirror</vt:lpstr>
      <vt:lpstr>Blow Torch</vt:lpstr>
      <vt:lpstr>Tread Depth Gauge</vt:lpstr>
      <vt:lpstr>Soldering Gun</vt:lpstr>
      <vt:lpstr>Adjustable JointPliers</vt:lpstr>
      <vt:lpstr>Cordless Drill</vt:lpstr>
      <vt:lpstr>Hole Saw</vt:lpstr>
      <vt:lpstr>Lineman’s Pliers</vt:lpstr>
      <vt:lpstr>Valve Stem Inserter</vt:lpstr>
      <vt:lpstr>Grease Gun</vt:lpstr>
      <vt:lpstr>Timing Light</vt:lpstr>
      <vt:lpstr>Spark Plug Boot Pliers</vt:lpstr>
      <vt:lpstr>Wheel Balancer</vt:lpstr>
      <vt:lpstr>Ear Protection</vt:lpstr>
      <vt:lpstr>Full Face Respirator</vt:lpstr>
      <vt:lpstr>Coil Spring Compressor</vt:lpstr>
      <vt:lpstr>Tail Pipe Cutter</vt:lpstr>
      <vt:lpstr>  Tailpipe / Exhaust Stretcher</vt:lpstr>
      <vt:lpstr>Dust and Grease Cap Tool</vt:lpstr>
      <vt:lpstr>Torque Wheel Extension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Melissa  Wilkinson</cp:lastModifiedBy>
  <cp:revision>32</cp:revision>
  <dcterms:created xsi:type="dcterms:W3CDTF">2014-01-14T04:43:47Z</dcterms:created>
  <dcterms:modified xsi:type="dcterms:W3CDTF">2025-02-06T17:40:10Z</dcterms:modified>
</cp:coreProperties>
</file>