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3" r:id="rId48"/>
    <p:sldId id="454" r:id="rId49"/>
    <p:sldId id="455" r:id="rId50"/>
    <p:sldId id="456" r:id="rId51"/>
    <p:sldId id="459" r:id="rId52"/>
    <p:sldId id="457" r:id="rId53"/>
    <p:sldId id="458" r:id="rId54"/>
    <p:sldId id="452" r:id="rId55"/>
    <p:sldId id="462" r:id="rId56"/>
    <p:sldId id="460" r:id="rId57"/>
    <p:sldId id="461" r:id="rId58"/>
    <p:sldId id="463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71" r:id="rId67"/>
    <p:sldId id="472" r:id="rId68"/>
    <p:sldId id="473" r:id="rId69"/>
    <p:sldId id="474" r:id="rId70"/>
    <p:sldId id="475" r:id="rId71"/>
    <p:sldId id="476" r:id="rId72"/>
    <p:sldId id="479" r:id="rId73"/>
    <p:sldId id="477" r:id="rId74"/>
    <p:sldId id="478" r:id="rId75"/>
    <p:sldId id="480" r:id="rId76"/>
    <p:sldId id="481" r:id="rId77"/>
    <p:sldId id="482" r:id="rId78"/>
    <p:sldId id="483" r:id="rId79"/>
    <p:sldId id="484" r:id="rId80"/>
    <p:sldId id="485" r:id="rId81"/>
    <p:sldId id="486" r:id="rId82"/>
    <p:sldId id="487" r:id="rId83"/>
    <p:sldId id="488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97" r:id="rId93"/>
    <p:sldId id="498" r:id="rId94"/>
    <p:sldId id="499" r:id="rId95"/>
    <p:sldId id="500" r:id="rId96"/>
    <p:sldId id="501" r:id="rId97"/>
    <p:sldId id="502" r:id="rId98"/>
    <p:sldId id="503" r:id="rId99"/>
    <p:sldId id="504" r:id="rId100"/>
    <p:sldId id="505" r:id="rId101"/>
    <p:sldId id="506" r:id="rId102"/>
    <p:sldId id="507" r:id="rId103"/>
    <p:sldId id="508" r:id="rId104"/>
    <p:sldId id="509" r:id="rId105"/>
    <p:sldId id="510" r:id="rId106"/>
    <p:sldId id="511" r:id="rId107"/>
    <p:sldId id="512" r:id="rId108"/>
    <p:sldId id="513" r:id="rId109"/>
    <p:sldId id="514" r:id="rId110"/>
    <p:sldId id="515" r:id="rId111"/>
    <p:sldId id="516" r:id="rId112"/>
    <p:sldId id="517" r:id="rId113"/>
    <p:sldId id="518" r:id="rId114"/>
    <p:sldId id="519" r:id="rId115"/>
    <p:sldId id="520" r:id="rId116"/>
    <p:sldId id="521" r:id="rId117"/>
    <p:sldId id="522" r:id="rId118"/>
    <p:sldId id="523" r:id="rId119"/>
    <p:sldId id="524" r:id="rId120"/>
    <p:sldId id="525" r:id="rId121"/>
    <p:sldId id="526" r:id="rId122"/>
    <p:sldId id="527" r:id="rId123"/>
    <p:sldId id="528" r:id="rId124"/>
    <p:sldId id="529" r:id="rId125"/>
    <p:sldId id="530" r:id="rId126"/>
    <p:sldId id="531" r:id="rId127"/>
    <p:sldId id="532" r:id="rId128"/>
    <p:sldId id="533" r:id="rId129"/>
    <p:sldId id="534" r:id="rId130"/>
    <p:sldId id="535" r:id="rId131"/>
    <p:sldId id="536" r:id="rId132"/>
    <p:sldId id="537" r:id="rId133"/>
    <p:sldId id="538" r:id="rId134"/>
    <p:sldId id="539" r:id="rId135"/>
    <p:sldId id="540" r:id="rId136"/>
    <p:sldId id="541" r:id="rId137"/>
    <p:sldId id="542" r:id="rId138"/>
    <p:sldId id="543" r:id="rId139"/>
    <p:sldId id="544" r:id="rId140"/>
    <p:sldId id="545" r:id="rId141"/>
    <p:sldId id="546" r:id="rId142"/>
    <p:sldId id="547" r:id="rId1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9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om/pd_280526-68081-82724_4294857551+4294867620_4294937087_?productId=1080053&amp;Ns=p_product_prd_lis_ord_nbr|0||p_product_quantity_sold|1&amp;pl=1&amp;currentURL=/pl_Specialty_4294857551+4294867620_4294937087_?Ns=p_product_prd_lis_ord_nbr|0||p_product_quantity_sold|1&amp;facetInfo=Specialt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om/pd_33815-51834-8036_4294925677_4294937087_?productId=3032670&amp;Ns=p_product_prd_lis_ord_nbr|0||p_product_quantity_sold|1&amp;pl=1&amp;currentURL=/pl_Miscellaneous+Specialty+Tools_4294925677_4294937087_?Ns=p_product_prd_lis_ord_nbr|0||p_product_quantity_sold|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s.com/pd_300709-70-PC218L_4294857551+4294867793_4294937087_?productId=3031569&amp;Ns=p_product_prd_lis_ord_nbr|0||p_product_quantity_sold|1&amp;pl=1&amp;currentURL=/pl_Hole+Saw_4294857551+4294867793_4294937087_?Ns=p_product_prd_lis_ord_nbr|0||p_product_quantity_sold|1&amp;facetInfo=Hole%20Sa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CONSTRUCTION</a:t>
            </a:r>
            <a:r>
              <a:rPr lang="en-US" sz="8000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136194" name="Picture 2" descr="Kobalt 4-lb Steel Sledge Hammer with 15-in Fiberglass 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57400" y="-381000"/>
            <a:ext cx="495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Glass Drill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99</a:t>
            </a:r>
          </a:p>
        </p:txBody>
      </p:sp>
      <p:pic>
        <p:nvPicPr>
          <p:cNvPr id="6" name="Picture 5" descr="Kobalt 1/2">
            <a:hlinkClick r:id="rId3" tooltip="&quot;Quick Vi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47252">
            <a:off x="2098242" y="726641"/>
            <a:ext cx="4391248" cy="43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Forstner</a:t>
            </a:r>
            <a:r>
              <a:rPr lang="en-US" sz="2800" dirty="0"/>
              <a:t>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43010" name="Picture 2" descr="WoodOwl 1-1/2-in Woodboring Forstner Drill 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Circular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101</a:t>
            </a:r>
          </a:p>
        </p:txBody>
      </p:sp>
      <p:pic>
        <p:nvPicPr>
          <p:cNvPr id="6" name="Picture 5" descr="DEWALT 15-Amp 7-1/4&quot; Circular Saw Kit with High Strength Ba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1913"/>
            <a:ext cx="5500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Reciprocating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102</a:t>
            </a:r>
          </a:p>
        </p:txBody>
      </p:sp>
      <p:pic>
        <p:nvPicPr>
          <p:cNvPr id="6" name="Picture 5" descr="DEWALT 12-Amp Reciprocating Saw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Miter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103</a:t>
            </a:r>
          </a:p>
        </p:txBody>
      </p:sp>
      <p:pic>
        <p:nvPicPr>
          <p:cNvPr id="39938" name="Picture 2" descr="DEWALT 12-in Dual BevelSliding Compound Miter 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Belt Sander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104</a:t>
            </a:r>
          </a:p>
        </p:txBody>
      </p:sp>
      <p:pic>
        <p:nvPicPr>
          <p:cNvPr id="7" name="Picture 6" descr="Bosch 3 x 21&quot; 6.6-Amp Variable Speed Belt San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0512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Finishing Sander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105</a:t>
            </a:r>
          </a:p>
        </p:txBody>
      </p:sp>
      <p:pic>
        <p:nvPicPr>
          <p:cNvPr id="6" name="Picture 5" descr="Bosch 12000 Orbits per Minute Sheet Finishing San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Jig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106</a:t>
            </a:r>
          </a:p>
        </p:txBody>
      </p:sp>
      <p:pic>
        <p:nvPicPr>
          <p:cNvPr id="6" name="Picture 5" descr="DEWALT 5.5-AMP Woodworking Variable Speed Jigsaw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Router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107</a:t>
            </a:r>
          </a:p>
        </p:txBody>
      </p:sp>
      <p:pic>
        <p:nvPicPr>
          <p:cNvPr id="6" name="Picture 5" descr="PORTER-CABLE 1-3/4HP Fixed Base Router With Ca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108</a:t>
            </a:r>
          </a:p>
        </p:txBody>
      </p:sp>
      <p:pic>
        <p:nvPicPr>
          <p:cNvPr id="6" name="Picture 5" descr="Stanley 35' SAE Tape Meas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Drill Press Vise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4&quot; Drill Press Vi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09600"/>
            <a:ext cx="4800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Carpenter’s Pencil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109</a:t>
            </a:r>
          </a:p>
        </p:txBody>
      </p:sp>
      <p:pic>
        <p:nvPicPr>
          <p:cNvPr id="6" name="Picture 5" descr="IRWIN JH Carpenter Penci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762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110</a:t>
            </a:r>
          </a:p>
        </p:txBody>
      </p:sp>
      <p:pic>
        <p:nvPicPr>
          <p:cNvPr id="6" name="Picture 5" descr="Swanson Tool Company 9&quot; Magnetic Torpedo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53721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Framing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111</a:t>
            </a:r>
          </a:p>
        </p:txBody>
      </p:sp>
      <p:pic>
        <p:nvPicPr>
          <p:cNvPr id="31746" name="Picture 2" descr="Swanson Tool Company 16-in x 24-in Steel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112</a:t>
            </a:r>
          </a:p>
        </p:txBody>
      </p:sp>
      <p:pic>
        <p:nvPicPr>
          <p:cNvPr id="6" name="Picture 5" descr="Swanson Tool Company 4&quot; Aluminum Line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5" y="609600"/>
            <a:ext cx="46958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113</a:t>
            </a:r>
          </a:p>
        </p:txBody>
      </p:sp>
      <p:pic>
        <p:nvPicPr>
          <p:cNvPr id="29698" name="Picture 2" descr="Swanson Tool Company 6-in Combo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Post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114</a:t>
            </a:r>
          </a:p>
        </p:txBody>
      </p:sp>
      <p:pic>
        <p:nvPicPr>
          <p:cNvPr id="7" name="Picture 6" descr="Swanson Tool Company Post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115</a:t>
            </a:r>
          </a:p>
        </p:txBody>
      </p:sp>
      <p:pic>
        <p:nvPicPr>
          <p:cNvPr id="27650" name="Picture 2" descr="Swanson Tool Company Speed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Contour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116</a:t>
            </a:r>
          </a:p>
        </p:txBody>
      </p:sp>
      <p:pic>
        <p:nvPicPr>
          <p:cNvPr id="6" name="Picture 5" descr="General Tools &amp; Instruments 6&quot; Stainless Steel Pin Contour Gau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9550"/>
            <a:ext cx="52006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Drywall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117</a:t>
            </a:r>
          </a:p>
        </p:txBody>
      </p:sp>
      <p:pic>
        <p:nvPicPr>
          <p:cNvPr id="25602" name="Picture 2" descr="Blue Hawk Adjustable Drywall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Sliding T Bevel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118</a:t>
            </a:r>
          </a:p>
        </p:txBody>
      </p:sp>
      <p:pic>
        <p:nvPicPr>
          <p:cNvPr id="6" name="Picture 5" descr="Task Force 9&quot; Sliding Bevel Gau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Machinist’s Vise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4-1/2&quot; Home Workshop Vi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Compass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119</a:t>
            </a:r>
          </a:p>
        </p:txBody>
      </p:sp>
      <p:pic>
        <p:nvPicPr>
          <p:cNvPr id="7" name="Picture 6" descr="General Tools &amp; Instruments 5&quot; Professional Pencil Compass/Divi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5800"/>
            <a:ext cx="457199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Protractor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120</a:t>
            </a:r>
          </a:p>
        </p:txBody>
      </p:sp>
      <p:pic>
        <p:nvPicPr>
          <p:cNvPr id="6" name="Picture 5" descr="General Tools &amp; Instruments 180° Ground Stainless Steel Protract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Long Tape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121</a:t>
            </a:r>
          </a:p>
        </p:txBody>
      </p:sp>
      <p:pic>
        <p:nvPicPr>
          <p:cNvPr id="6" name="Picture 5" descr="Stanley 100' Fiberglass Long Tap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Stair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122</a:t>
            </a:r>
          </a:p>
        </p:txBody>
      </p:sp>
      <p:pic>
        <p:nvPicPr>
          <p:cNvPr id="6" name="Picture 5" descr="Swanson Tool Company 2-Pack Brass Stair Gau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Tripod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123</a:t>
            </a:r>
          </a:p>
        </p:txBody>
      </p:sp>
      <p:pic>
        <p:nvPicPr>
          <p:cNvPr id="6" name="Picture 5" descr="Bosch 63&quot; Aluminum Contractor's Trip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Transit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124</a:t>
            </a:r>
          </a:p>
        </p:txBody>
      </p:sp>
      <p:pic>
        <p:nvPicPr>
          <p:cNvPr id="6" name="Picture 5" descr="CST/Berger Speed Line Transit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31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Leveling Rod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125</a:t>
            </a:r>
          </a:p>
        </p:txBody>
      </p:sp>
      <p:pic>
        <p:nvPicPr>
          <p:cNvPr id="6" name="Picture 5" descr="CST/Berger 16' Leveling Telescoping R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126</a:t>
            </a:r>
          </a:p>
        </p:txBody>
      </p:sp>
      <p:pic>
        <p:nvPicPr>
          <p:cNvPr id="6" name="Picture 5" descr="Lufkin 5/8&quot; x 6' Sensormatic Wood Rule, Brickmas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"/>
            <a:ext cx="519588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Laser Detector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127</a:t>
            </a:r>
          </a:p>
        </p:txBody>
      </p:sp>
      <p:pic>
        <p:nvPicPr>
          <p:cNvPr id="6" name="Picture 5" descr="CST/Berger Laser Detector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Rotary Laser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128</a:t>
            </a:r>
          </a:p>
        </p:txBody>
      </p:sp>
      <p:pic>
        <p:nvPicPr>
          <p:cNvPr id="6" name="Picture 5" descr="Bosch 800' Beam Self Leveling Rotary Laser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4772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 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6&quot; C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 Line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129</a:t>
            </a:r>
          </a:p>
        </p:txBody>
      </p:sp>
      <p:pic>
        <p:nvPicPr>
          <p:cNvPr id="6" name="Picture 5" descr="Task Force 300' Mason Line">
            <a:hlinkClick r:id="rId3" tooltip="&quot;Quick Vi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838200"/>
            <a:ext cx="4591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Tongs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130</a:t>
            </a:r>
          </a:p>
        </p:txBody>
      </p:sp>
      <p:pic>
        <p:nvPicPr>
          <p:cNvPr id="6" name="Picture 5" descr="Kobalt Brick Tong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Block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131</a:t>
            </a:r>
          </a:p>
        </p:txBody>
      </p:sp>
      <p:pic>
        <p:nvPicPr>
          <p:cNvPr id="6" name="Picture 5" descr="Kobalt Wood Line Block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48339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Chipping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132</a:t>
            </a:r>
          </a:p>
        </p:txBody>
      </p:sp>
      <p:pic>
        <p:nvPicPr>
          <p:cNvPr id="6" name="Picture 5" descr="Task Force Straight Head Chipping Ham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Bench Grinder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133</a:t>
            </a:r>
          </a:p>
        </p:txBody>
      </p:sp>
      <p:pic>
        <p:nvPicPr>
          <p:cNvPr id="6" name="Picture 5" descr="PORTER-CABLE 8&quot; Variable Speed Bench Grinder with Ligh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Scratch Awl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134</a:t>
            </a:r>
          </a:p>
        </p:txBody>
      </p:sp>
      <p:pic>
        <p:nvPicPr>
          <p:cNvPr id="6" name="Picture 5" descr="General Tools &amp; Instruments 4&quot; Alloy Steel Blade Scratch Aw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47800" y="76200"/>
            <a:ext cx="518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Chalk Line Reel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135</a:t>
            </a:r>
          </a:p>
        </p:txBody>
      </p:sp>
      <p:pic>
        <p:nvPicPr>
          <p:cNvPr id="6" name="Picture 5" descr="Stanley 100' Plastic Case Chalk Re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552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Extension Wood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136</a:t>
            </a:r>
          </a:p>
        </p:txBody>
      </p:sp>
      <p:pic>
        <p:nvPicPr>
          <p:cNvPr id="6" name="Picture 5" descr="Lufkin 6' Extension Wood Ru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Round File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137</a:t>
            </a:r>
          </a:p>
        </p:txBody>
      </p:sp>
      <p:pic>
        <p:nvPicPr>
          <p:cNvPr id="5122" name="Picture 2" descr="Kobalt 8-in Mill Round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Dry Wall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ostitch 14 oz. Drywall Hammer - Smoot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2863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Task Force 6&quot; Carbon Steel Adjustable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9529">
            <a:off x="2431994" y="984194"/>
            <a:ext cx="43291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 C 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IRWIN 6 Locking C-Clam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87203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Screw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10&quot; Hand Screw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382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/2&quot; Drive Torque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838200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Telescoping Basin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Superior Tool Telescoping Basin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495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Curved 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6 oz. Curved Claw Hammer with Angled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Bar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6&quot; Clutch Bar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52600" y="533400"/>
            <a:ext cx="485298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Breaker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/2&quot; Drive Breaker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595813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7mm Combination Wren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414838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1/2&quot; Drive Dual Finish Quick Change Ratch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495" y="238608"/>
            <a:ext cx="5871306" cy="52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Pipe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  <p:pic>
        <p:nvPicPr>
          <p:cNvPr id="121858" name="Picture 2" descr="Kobalt 10-in Aluminum Wrench Individual Pipe Wre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  <p:pic>
        <p:nvPicPr>
          <p:cNvPr id="6" name="Picture 5" descr="Task Force 15&quot; Steel Pry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2095">
            <a:off x="1377537" y="842857"/>
            <a:ext cx="6160327" cy="43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Nail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25</a:t>
            </a:r>
          </a:p>
        </p:txBody>
      </p:sp>
      <p:pic>
        <p:nvPicPr>
          <p:cNvPr id="6" name="Picture 5" descr="Task Force 10 1/2&quot; Steel Nail Pry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5791199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Wood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26</a:t>
            </a:r>
          </a:p>
        </p:txBody>
      </p:sp>
      <p:pic>
        <p:nvPicPr>
          <p:cNvPr id="6" name="Picture 5" descr="Stanley 1&quot; Wood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91761">
            <a:off x="1813966" y="683740"/>
            <a:ext cx="5109234" cy="46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Cold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27</a:t>
            </a:r>
          </a:p>
        </p:txBody>
      </p:sp>
      <p:pic>
        <p:nvPicPr>
          <p:cNvPr id="6" name="Picture 5" descr="Bostitch 1/2&quot; Cold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495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28</a:t>
            </a:r>
          </a:p>
        </p:txBody>
      </p:sp>
      <p:pic>
        <p:nvPicPr>
          <p:cNvPr id="6" name="Picture 5" descr="Bostitch 4&quot; Brick Set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Ball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43362" name="Picture 2" descr="Kobalt 16-oz Hickory Ball Pein Ham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Molding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29</a:t>
            </a:r>
          </a:p>
        </p:txBody>
      </p:sp>
      <p:pic>
        <p:nvPicPr>
          <p:cNvPr id="6" name="Picture 5" descr="Bostitch 8&quot; Steel Moulding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"/>
            <a:ext cx="6096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Wrecking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6" name="Picture 5" descr="Stanley 18&quot; Steel Wrecking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8767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31</a:t>
            </a:r>
          </a:p>
        </p:txBody>
      </p:sp>
      <p:pic>
        <p:nvPicPr>
          <p:cNvPr id="6" name="Picture 5" descr="Kobalt #2 x 4&quot;L Phillips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7055">
            <a:off x="1859750" y="495150"/>
            <a:ext cx="4655500" cy="46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32</a:t>
            </a:r>
          </a:p>
        </p:txBody>
      </p:sp>
      <p:pic>
        <p:nvPicPr>
          <p:cNvPr id="6" name="Picture 5" descr="Kobalt 1/4&quot; x 4&quot;L Flat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293">
            <a:off x="2150125" y="626123"/>
            <a:ext cx="4553176" cy="455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Flat 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33</a:t>
            </a:r>
          </a:p>
        </p:txBody>
      </p:sp>
      <p:pic>
        <p:nvPicPr>
          <p:cNvPr id="6" name="Picture 5" descr="Kobalt 1/4&quot; x 1-1/2&quot;L Flat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14438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34</a:t>
            </a:r>
          </a:p>
        </p:txBody>
      </p:sp>
      <p:pic>
        <p:nvPicPr>
          <p:cNvPr id="6" name="Picture 5" descr="Kobalt #2 x 1-1/2&quot;L Phillips Screwdriver with Acetate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219201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Crank Action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6" name="Picture 5" descr="Greenlee Phillips Tip #2 x 6&quot; Screwdriver, Crank Ac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Nut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  <p:pic>
        <p:nvPicPr>
          <p:cNvPr id="6" name="Picture 5" descr="Greenlee 5/16&quot; x 3&quot; Heavy-Duty Nut Dri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52400"/>
            <a:ext cx="53339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9800" cy="29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Screwdrivers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38</a:t>
            </a:r>
          </a:p>
        </p:txBody>
      </p:sp>
      <p:pic>
        <p:nvPicPr>
          <p:cNvPr id="6" name="Picture 5" descr="Kobalt 3 Piece Offset Screwdriver S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33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Ripping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20 oz. Rip Claw Hammer with Angled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43000"/>
            <a:ext cx="49529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5-in-1 Glazing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pic>
        <p:nvPicPr>
          <p:cNvPr id="6" name="Picture 5" descr="Warner Tool Products ProGrip 2 5-in-1 Glazing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Taping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6" name="Picture 5" descr="Warner Blue Steel Taping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5181599" cy="44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41</a:t>
            </a:r>
          </a:p>
        </p:txBody>
      </p:sp>
      <p:pic>
        <p:nvPicPr>
          <p:cNvPr id="103428" name="Picture 4" descr="Kobalt 18-in Bolt C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Aviation Tin Snips - Straight Cut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6" name="Picture 5" descr="Task Force 10&quot; Aviation Tin Snips with Straight Cu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9600"/>
            <a:ext cx="4905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Tin Snips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43</a:t>
            </a:r>
          </a:p>
        </p:txBody>
      </p:sp>
      <p:pic>
        <p:nvPicPr>
          <p:cNvPr id="6" name="Picture 5" descr="Task Force 10&quot; Tin Sni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Snips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  <p:pic>
        <p:nvPicPr>
          <p:cNvPr id="6" name="Picture 5" descr="Wiss 2.25&quot; Steel Sni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8863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Margin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45</a:t>
            </a:r>
          </a:p>
        </p:txBody>
      </p:sp>
      <p:pic>
        <p:nvPicPr>
          <p:cNvPr id="6" name="Picture 5" descr="Task Force 5 x 2 Margin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072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Stainless Steel Mud Pan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46</a:t>
            </a:r>
          </a:p>
        </p:txBody>
      </p:sp>
      <p:pic>
        <p:nvPicPr>
          <p:cNvPr id="6" name="Picture 5" descr="Kobalt 16.5&quot; x 5.5&quot; Stainless Steel Mud P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½-inch Brick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47</a:t>
            </a:r>
          </a:p>
        </p:txBody>
      </p:sp>
      <p:pic>
        <p:nvPicPr>
          <p:cNvPr id="6" name="Picture 5" descr="Kobalt 1/2&quot; Brick Join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124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Corner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48</a:t>
            </a:r>
          </a:p>
        </p:txBody>
      </p:sp>
      <p:pic>
        <p:nvPicPr>
          <p:cNvPr id="6" name="Picture 5" descr="Kobalt 12&quot; Outside Corner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20 Oz. Brick Ham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</a:t>
            </a:r>
            <a:r>
              <a:rPr lang="en-US" sz="2800" dirty="0" err="1"/>
              <a:t>Groover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6" name="Picture 5" descr="Kobalt 6&quot; Concrete Gro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Edger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6" name="Picture 5" descr="Kobalt 6&quot; Concrete Edg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Finishing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51</a:t>
            </a:r>
          </a:p>
        </p:txBody>
      </p:sp>
      <p:pic>
        <p:nvPicPr>
          <p:cNvPr id="6" name="Picture 5" descr="Kobalt 14&quot; Finishing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52</a:t>
            </a:r>
          </a:p>
        </p:txBody>
      </p:sp>
      <p:pic>
        <p:nvPicPr>
          <p:cNvPr id="6" name="Picture 5" descr="Kobalt 8&quot; Concrete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53</a:t>
            </a:r>
          </a:p>
        </p:txBody>
      </p:sp>
      <p:pic>
        <p:nvPicPr>
          <p:cNvPr id="6" name="Picture 5" descr="Kobalt 16&quot; Concrete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5067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Rubber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54</a:t>
            </a:r>
          </a:p>
        </p:txBody>
      </p:sp>
      <p:pic>
        <p:nvPicPr>
          <p:cNvPr id="6" name="Picture 5" descr="Task Force Molded Rubber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6" name="Picture 5" descr="Kobalt 7&quot; Brick and Block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Pointing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6" name="Picture 5" descr="Kobalt 5&quot; x 2-1/2&quot; Pointing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48863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Putty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57</a:t>
            </a:r>
          </a:p>
        </p:txBody>
      </p:sp>
      <p:pic>
        <p:nvPicPr>
          <p:cNvPr id="6" name="Picture 5" descr="Warner ProGrip 2 6&quot; Broad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838200"/>
            <a:ext cx="4114799" cy="45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Pole Sander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58</a:t>
            </a:r>
          </a:p>
        </p:txBody>
      </p:sp>
      <p:pic>
        <p:nvPicPr>
          <p:cNvPr id="6" name="Picture 5" descr="Warner Tool Products Pole San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52577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Rubber Mallet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Task Force 16 oz. Rubber Mall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50789">
            <a:off x="2688184" y="616167"/>
            <a:ext cx="4148631" cy="468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Bastard File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59</a:t>
            </a:r>
          </a:p>
        </p:txBody>
      </p:sp>
      <p:pic>
        <p:nvPicPr>
          <p:cNvPr id="84994" name="Picture 2" descr="Kobalt 6-in Mill Bastard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Half Round File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  <p:pic>
        <p:nvPicPr>
          <p:cNvPr id="83970" name="Picture 2" descr="Kobalt 8-in Half Round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Dry Wall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  <p:pic>
        <p:nvPicPr>
          <p:cNvPr id="82946" name="Picture 2" descr="Task Force 6-in Drywall 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Miter Box and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pic>
        <p:nvPicPr>
          <p:cNvPr id="6" name="Picture 5" descr="Stanley Pro Clamping Miter Box Tool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70194"/>
            <a:ext cx="6553199" cy="48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Carbide Circular Saw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63</a:t>
            </a:r>
          </a:p>
        </p:txBody>
      </p:sp>
      <p:pic>
        <p:nvPicPr>
          <p:cNvPr id="6" name="Picture 5" descr="Skil 7-1/4&quot; 40T Wood Circular Saw 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44100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Circular Saw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64</a:t>
            </a:r>
          </a:p>
        </p:txBody>
      </p:sp>
      <p:pic>
        <p:nvPicPr>
          <p:cNvPr id="6" name="Picture 5" descr="Skil 7-1/4&quot; 150T Steel Circular Saw 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9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Masonry Saw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65</a:t>
            </a:r>
          </a:p>
        </p:txBody>
      </p:sp>
      <p:pic>
        <p:nvPicPr>
          <p:cNvPr id="6" name="Picture 5" descr="DEWALT 7&quot; High-Performance Masonry 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487203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Coping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66</a:t>
            </a:r>
          </a:p>
        </p:txBody>
      </p:sp>
      <p:pic>
        <p:nvPicPr>
          <p:cNvPr id="77826" name="Picture 2" descr="IRWIN Premium Pro Coping 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Dovetail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67</a:t>
            </a:r>
          </a:p>
        </p:txBody>
      </p:sp>
      <p:pic>
        <p:nvPicPr>
          <p:cNvPr id="76802" name="Picture 2" descr="Stanley 10-in Dovetail Saw With Reversible Ha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68</a:t>
            </a:r>
          </a:p>
        </p:txBody>
      </p:sp>
      <p:pic>
        <p:nvPicPr>
          <p:cNvPr id="6" name="Picture 5" descr="Task Force 12&quot; Bimetal Hacksaw with Rubber Gri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Cross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original-image" descr="JACKSON 3 Lb. Cross Pein Hammer with Fiberglass Hand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590800" y="3048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69</a:t>
            </a:r>
          </a:p>
        </p:txBody>
      </p:sp>
      <p:pic>
        <p:nvPicPr>
          <p:cNvPr id="6" name="Picture 5" descr="Stanley 15&quot; Hand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648877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Laminate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70</a:t>
            </a:r>
          </a:p>
        </p:txBody>
      </p:sp>
      <p:pic>
        <p:nvPicPr>
          <p:cNvPr id="6" name="Picture 5" descr="Kobalt 12&quot; Laminate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3054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Back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71</a:t>
            </a:r>
          </a:p>
        </p:txBody>
      </p:sp>
      <p:pic>
        <p:nvPicPr>
          <p:cNvPr id="6" name="Picture 5" descr="Kobalt 14&quot; Back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5862637" cy="49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Compass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72</a:t>
            </a:r>
          </a:p>
        </p:txBody>
      </p:sp>
      <p:pic>
        <p:nvPicPr>
          <p:cNvPr id="6" name="Picture 5" descr="Kobalt Compass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38200"/>
            <a:ext cx="5105400" cy="44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Dado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73</a:t>
            </a:r>
          </a:p>
        </p:txBody>
      </p:sp>
      <p:pic>
        <p:nvPicPr>
          <p:cNvPr id="6" name="Picture 5" descr="Skil Steel Dado S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3578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Hook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74</a:t>
            </a:r>
          </a:p>
        </p:txBody>
      </p:sp>
      <p:pic>
        <p:nvPicPr>
          <p:cNvPr id="6" name="Picture 5" descr="Stanley 50-Pack Steel Hook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38200"/>
            <a:ext cx="428148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Razor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75</a:t>
            </a:r>
          </a:p>
        </p:txBody>
      </p:sp>
      <p:pic>
        <p:nvPicPr>
          <p:cNvPr id="6" name="Picture 5" descr="Stanley 5-Pack High-Carbon Steel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3681412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Needle Nose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  <p:pic>
        <p:nvPicPr>
          <p:cNvPr id="6" name="Picture 5" descr="Kobalt 6&quot; Long Nose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1482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Diagonal Cutting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77</a:t>
            </a:r>
          </a:p>
        </p:txBody>
      </p:sp>
      <p:pic>
        <p:nvPicPr>
          <p:cNvPr id="6" name="Picture 5" descr="Kobalt 4-1/2&quot; Diagonal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695723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Tongue and Groove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78</a:t>
            </a:r>
          </a:p>
        </p:txBody>
      </p:sp>
      <p:pic>
        <p:nvPicPr>
          <p:cNvPr id="6" name="Picture 5" descr="CHANNELLOCK, INC. 10&quot; Tongue-and-Groove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57442">
            <a:off x="2003471" y="463788"/>
            <a:ext cx="4851353" cy="502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Dead Blow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Precision Components Dead Blow Hammer for Laminate Floor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79</a:t>
            </a:r>
          </a:p>
        </p:txBody>
      </p:sp>
      <p:pic>
        <p:nvPicPr>
          <p:cNvPr id="6" name="Picture 5" descr="IRWIN VISE-GRIP 10&quot; Locking Pliers With Wire Cut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9143"/>
            <a:ext cx="5257800" cy="50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Slip 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</a:t>
            </a:r>
          </a:p>
        </p:txBody>
      </p:sp>
      <p:pic>
        <p:nvPicPr>
          <p:cNvPr id="63492" name="Picture 4" descr="Kobalt Slip Joint Pl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Lineman’s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81</a:t>
            </a:r>
          </a:p>
        </p:txBody>
      </p:sp>
      <p:pic>
        <p:nvPicPr>
          <p:cNvPr id="6" name="Picture 5" descr="Kobalt 9&quot; Linesman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033962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Cable Cutters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82</a:t>
            </a:r>
          </a:p>
        </p:txBody>
      </p:sp>
      <p:pic>
        <p:nvPicPr>
          <p:cNvPr id="6" name="Picture 5" descr="CHANNELLOCK, INC. 9-1/2&quot; Cable Cutt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600200" y="304800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Fencing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83</a:t>
            </a:r>
          </a:p>
        </p:txBody>
      </p:sp>
      <p:pic>
        <p:nvPicPr>
          <p:cNvPr id="6" name="Picture 5" descr="Kobalt 10&quot; Fencing Pli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51053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Nippers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84</a:t>
            </a:r>
          </a:p>
        </p:txBody>
      </p:sp>
      <p:pic>
        <p:nvPicPr>
          <p:cNvPr id="59394" name="Picture 2" descr="Kobalt 10-in Concrete N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Strippers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85</a:t>
            </a:r>
          </a:p>
        </p:txBody>
      </p:sp>
      <p:pic>
        <p:nvPicPr>
          <p:cNvPr id="58370" name="Picture 2" descr="Southwire Wire Strip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36710" y="304800"/>
            <a:ext cx="5025440" cy="502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Center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86</a:t>
            </a:r>
          </a:p>
        </p:txBody>
      </p:sp>
      <p:pic>
        <p:nvPicPr>
          <p:cNvPr id="57346" name="Picture 2" descr="General Tools &amp; Instruments 6&quot; Center Bullet P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76400" y="228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Drive Pin Long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87</a:t>
            </a:r>
          </a:p>
        </p:txBody>
      </p:sp>
      <p:pic>
        <p:nvPicPr>
          <p:cNvPr id="56322" name="Picture 2" descr="Stanley Drive Pin Long P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88</a:t>
            </a:r>
          </a:p>
        </p:txBody>
      </p:sp>
      <p:pic>
        <p:nvPicPr>
          <p:cNvPr id="55298" name="Picture 2" descr="Gedore 3 Pin P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Shingler’s</a:t>
            </a:r>
            <a:r>
              <a:rPr lang="en-US" sz="2800" dirty="0"/>
              <a:t> Hatchet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ostitch 13 oz. Shinglers Hatchet w/Bla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"/>
            <a:ext cx="4948238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12-pt Deep Well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89</a:t>
            </a:r>
          </a:p>
        </p:txBody>
      </p:sp>
      <p:pic>
        <p:nvPicPr>
          <p:cNvPr id="6" name="Picture 5" descr="Kobalt 3/8&quot; Drive 12-Point Socket - 12m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362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6-pt Deep Well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6" name="Picture 5" descr="Kobalt 1/4&quot; Drive 6-Point Socket - 13m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216" y="1066800"/>
            <a:ext cx="4688305" cy="373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Extension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04697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92</a:t>
            </a:r>
          </a:p>
        </p:txBody>
      </p:sp>
      <p:pic>
        <p:nvPicPr>
          <p:cNvPr id="6" name="Picture 5" descr="Kobalt 1/2&quot; Drive Adap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Universal Joint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93</a:t>
            </a:r>
          </a:p>
        </p:txBody>
      </p:sp>
      <p:pic>
        <p:nvPicPr>
          <p:cNvPr id="6" name="Picture 5" descr="Kobalt 1/2&quot; Drive Universal Joi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37004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Glass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94</a:t>
            </a:r>
          </a:p>
        </p:txBody>
      </p:sp>
      <p:pic>
        <p:nvPicPr>
          <p:cNvPr id="49154" name="Picture 2" descr="Kobalt Glass C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3962400" cy="3962400"/>
          </a:xfrm>
          <a:prstGeom prst="rect">
            <a:avLst/>
          </a:prstGeom>
          <a:noFill/>
        </p:spPr>
      </p:pic>
      <p:pic>
        <p:nvPicPr>
          <p:cNvPr id="49156" name="Picture 4" descr="Warner Glass Cu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9446">
            <a:off x="1016948" y="1016948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Auger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</p:txBody>
      </p:sp>
      <p:pic>
        <p:nvPicPr>
          <p:cNvPr id="6" name="Picture 5" descr="IRWIN 1 x 4-1/2&quot; Solid Center Auger B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5195" y="146203"/>
            <a:ext cx="4314824" cy="56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Hole Saw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96</a:t>
            </a:r>
          </a:p>
        </p:txBody>
      </p:sp>
      <p:pic>
        <p:nvPicPr>
          <p:cNvPr id="6" name="Picture 5" descr="PORTER-CABLE 2-1/8">
            <a:hlinkClick r:id="rId3" tooltip="&quot;Quick View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90600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Twist Drill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97</a:t>
            </a:r>
          </a:p>
        </p:txBody>
      </p:sp>
      <p:pic>
        <p:nvPicPr>
          <p:cNvPr id="6" name="Picture 5" descr="Bosch 7/32&quot; Titanium SP Jobber Drill Bit Ca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81200" y="304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Spade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98</a:t>
            </a:r>
          </a:p>
        </p:txBody>
      </p:sp>
      <p:pic>
        <p:nvPicPr>
          <p:cNvPr id="6" name="Picture 5" descr="IRWIN SPEEDBOR 1-1/2&quot; High Speed Steel Spade Drill B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1441</TotalTime>
  <Words>467</Words>
  <Application>Microsoft Office PowerPoint</Application>
  <PresentationFormat>On-screen Show (4:3)</PresentationFormat>
  <Paragraphs>279</Paragraphs>
  <Slides>142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8" baseType="lpstr">
      <vt:lpstr>Arial</vt:lpstr>
      <vt:lpstr>Lucida Sans Unicode</vt:lpstr>
      <vt:lpstr>Verdana</vt:lpstr>
      <vt:lpstr>Wingdings 2</vt:lpstr>
      <vt:lpstr>Wingdings 3</vt:lpstr>
      <vt:lpstr>Concourse</vt:lpstr>
      <vt:lpstr>CONSTRUCTION  TOOL  IDENTIFICATION</vt:lpstr>
      <vt:lpstr>Curved Claw Hammer</vt:lpstr>
      <vt:lpstr>Ball Peen Hammer</vt:lpstr>
      <vt:lpstr>Ripping Hammer</vt:lpstr>
      <vt:lpstr>Brick Hammer</vt:lpstr>
      <vt:lpstr>Rubber Mallet</vt:lpstr>
      <vt:lpstr>Cross Peen Hammer</vt:lpstr>
      <vt:lpstr>Dead Blow Hammer</vt:lpstr>
      <vt:lpstr>Shingler’s Hatchet</vt:lpstr>
      <vt:lpstr>Sledge Hammer</vt:lpstr>
      <vt:lpstr>Drill Press Vise</vt:lpstr>
      <vt:lpstr>Machinist’s Vise</vt:lpstr>
      <vt:lpstr>C  Clamp</vt:lpstr>
      <vt:lpstr>Dry Wall Hammer</vt:lpstr>
      <vt:lpstr>Adjustable Wrench</vt:lpstr>
      <vt:lpstr>Locking  C  Clamp</vt:lpstr>
      <vt:lpstr>Hand Screw Clamp</vt:lpstr>
      <vt:lpstr>Torque Wrench</vt:lpstr>
      <vt:lpstr>Telescoping Basin Wrench</vt:lpstr>
      <vt:lpstr>Bar Clamp</vt:lpstr>
      <vt:lpstr>Breaker Bar</vt:lpstr>
      <vt:lpstr>Combination Wrench</vt:lpstr>
      <vt:lpstr>Ratchet</vt:lpstr>
      <vt:lpstr>Pipe Wrench</vt:lpstr>
      <vt:lpstr>Steel Pry Bar</vt:lpstr>
      <vt:lpstr>Nail Pry Bar</vt:lpstr>
      <vt:lpstr>Wood Chisel</vt:lpstr>
      <vt:lpstr>Cold Chisel</vt:lpstr>
      <vt:lpstr>Mason’s Chisel</vt:lpstr>
      <vt:lpstr>Molding Bar</vt:lpstr>
      <vt:lpstr>Wrecking Bar</vt:lpstr>
      <vt:lpstr>Phillips Screwdriver</vt:lpstr>
      <vt:lpstr>Flat Head Screwdriver</vt:lpstr>
      <vt:lpstr>Stubby Flat Head Screwdriver</vt:lpstr>
      <vt:lpstr>Stubby Phillips Screwdriver</vt:lpstr>
      <vt:lpstr>Crank Action Screwdriver</vt:lpstr>
      <vt:lpstr>Nut Driver</vt:lpstr>
      <vt:lpstr>Utility Knife</vt:lpstr>
      <vt:lpstr>Offset Screwdrivers</vt:lpstr>
      <vt:lpstr>5-in-1 Glazing Knife</vt:lpstr>
      <vt:lpstr>Taping Knife</vt:lpstr>
      <vt:lpstr>Bolt Cutter</vt:lpstr>
      <vt:lpstr>Aviation Tin Snips - Straight Cut</vt:lpstr>
      <vt:lpstr>Tin Snips</vt:lpstr>
      <vt:lpstr>Steel Snips</vt:lpstr>
      <vt:lpstr>Margin Trowel</vt:lpstr>
      <vt:lpstr>Stainless Steel Mud Pan</vt:lpstr>
      <vt:lpstr>½-inch Brick Jointer</vt:lpstr>
      <vt:lpstr>Corner Trowel</vt:lpstr>
      <vt:lpstr>Concrete Groover</vt:lpstr>
      <vt:lpstr>Concrete Edger</vt:lpstr>
      <vt:lpstr>Finishing Trowel</vt:lpstr>
      <vt:lpstr>Concrete Float</vt:lpstr>
      <vt:lpstr>Hand Concrete Float</vt:lpstr>
      <vt:lpstr>Rubber Float</vt:lpstr>
      <vt:lpstr>Brick Trowel</vt:lpstr>
      <vt:lpstr>Pointing Trowel</vt:lpstr>
      <vt:lpstr>Putty Knife</vt:lpstr>
      <vt:lpstr>Pole Sander</vt:lpstr>
      <vt:lpstr>Bastard File</vt:lpstr>
      <vt:lpstr>Half Round File</vt:lpstr>
      <vt:lpstr>Dry Wall Saw</vt:lpstr>
      <vt:lpstr>Miter Box and Saw</vt:lpstr>
      <vt:lpstr>Carbide Circular Saw Blade</vt:lpstr>
      <vt:lpstr>Steel Circular Saw Blade</vt:lpstr>
      <vt:lpstr>Masonry Saw Blade</vt:lpstr>
      <vt:lpstr>Coping Saw</vt:lpstr>
      <vt:lpstr>Dovetail Saw</vt:lpstr>
      <vt:lpstr>Hacksaw</vt:lpstr>
      <vt:lpstr>Hand Saw</vt:lpstr>
      <vt:lpstr>Laminate Saw</vt:lpstr>
      <vt:lpstr>Back Saw</vt:lpstr>
      <vt:lpstr>Compass Saw</vt:lpstr>
      <vt:lpstr>Dado Set</vt:lpstr>
      <vt:lpstr>Hook Blade</vt:lpstr>
      <vt:lpstr>Razor Blade</vt:lpstr>
      <vt:lpstr>Needle Nose Pliers</vt:lpstr>
      <vt:lpstr>Diagonal Cutting Pliers</vt:lpstr>
      <vt:lpstr>Tongue and Groove Pliers</vt:lpstr>
      <vt:lpstr>Locking Pliers</vt:lpstr>
      <vt:lpstr>Slip Joint Pliers</vt:lpstr>
      <vt:lpstr>Lineman’s Pliers</vt:lpstr>
      <vt:lpstr>Cable Cutters</vt:lpstr>
      <vt:lpstr>Fencing Pliers</vt:lpstr>
      <vt:lpstr>Concrete Nippers</vt:lpstr>
      <vt:lpstr>Wire Strippers</vt:lpstr>
      <vt:lpstr>Center Punch</vt:lpstr>
      <vt:lpstr>Drive Pin Long Punch</vt:lpstr>
      <vt:lpstr>Pin Punch</vt:lpstr>
      <vt:lpstr>12-pt Deep Well Socket</vt:lpstr>
      <vt:lpstr>6-pt Deep Well Socket</vt:lpstr>
      <vt:lpstr>Socket Extension</vt:lpstr>
      <vt:lpstr>Socket Adaptor</vt:lpstr>
      <vt:lpstr>Universal Joint</vt:lpstr>
      <vt:lpstr>Glass Cutter</vt:lpstr>
      <vt:lpstr>Auger Bit</vt:lpstr>
      <vt:lpstr>Hole Saw Bit</vt:lpstr>
      <vt:lpstr>Twist Drill Bit</vt:lpstr>
      <vt:lpstr>Spade Bit</vt:lpstr>
      <vt:lpstr>Glass Drill Bit</vt:lpstr>
      <vt:lpstr>Forstner Bit</vt:lpstr>
      <vt:lpstr>Electric Circular Saw</vt:lpstr>
      <vt:lpstr>Electric Reciprocating Saw</vt:lpstr>
      <vt:lpstr>Miter Saw</vt:lpstr>
      <vt:lpstr>Belt Sander</vt:lpstr>
      <vt:lpstr>Finishing Sander</vt:lpstr>
      <vt:lpstr>Electric Jig Saw</vt:lpstr>
      <vt:lpstr>Electric Router</vt:lpstr>
      <vt:lpstr>Tape Measure</vt:lpstr>
      <vt:lpstr>Carpenter’s Pencil</vt:lpstr>
      <vt:lpstr>Level</vt:lpstr>
      <vt:lpstr>Framing Square</vt:lpstr>
      <vt:lpstr>Line Level</vt:lpstr>
      <vt:lpstr>Combination Square</vt:lpstr>
      <vt:lpstr>Post Level</vt:lpstr>
      <vt:lpstr>Speed Square</vt:lpstr>
      <vt:lpstr>Contour Gauge</vt:lpstr>
      <vt:lpstr>Drywall Square</vt:lpstr>
      <vt:lpstr>Sliding T Bevel</vt:lpstr>
      <vt:lpstr>Compass</vt:lpstr>
      <vt:lpstr>Protractor</vt:lpstr>
      <vt:lpstr>Long Tape</vt:lpstr>
      <vt:lpstr>Stair Gauge</vt:lpstr>
      <vt:lpstr>Tripod</vt:lpstr>
      <vt:lpstr>Transit</vt:lpstr>
      <vt:lpstr>Leveling Rod</vt:lpstr>
      <vt:lpstr>Mason’s Rule</vt:lpstr>
      <vt:lpstr>Laser Detector</vt:lpstr>
      <vt:lpstr>Rotary Laser Level</vt:lpstr>
      <vt:lpstr>Mason Line</vt:lpstr>
      <vt:lpstr>Brick Tongs</vt:lpstr>
      <vt:lpstr>Line Block</vt:lpstr>
      <vt:lpstr>Chipping Hammer</vt:lpstr>
      <vt:lpstr>Bench Grinder</vt:lpstr>
      <vt:lpstr>Scratch Awl</vt:lpstr>
      <vt:lpstr>Chalk Line Reel</vt:lpstr>
      <vt:lpstr>Extension Wood Rule</vt:lpstr>
      <vt:lpstr>Round File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Paul Heidepriem</cp:lastModifiedBy>
  <cp:revision>32</cp:revision>
  <dcterms:created xsi:type="dcterms:W3CDTF">2014-01-14T04:43:47Z</dcterms:created>
  <dcterms:modified xsi:type="dcterms:W3CDTF">2021-01-10T03:20:32Z</dcterms:modified>
</cp:coreProperties>
</file>