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6" r:id="rId3"/>
    <p:sldId id="275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291" r:id="rId19"/>
    <p:sldId id="293" r:id="rId20"/>
    <p:sldId id="294" r:id="rId21"/>
    <p:sldId id="295" r:id="rId22"/>
    <p:sldId id="296" r:id="rId23"/>
    <p:sldId id="297" r:id="rId24"/>
    <p:sldId id="298" r:id="rId25"/>
    <p:sldId id="300" r:id="rId26"/>
    <p:sldId id="301" r:id="rId27"/>
    <p:sldId id="302" r:id="rId28"/>
    <p:sldId id="303" r:id="rId29"/>
    <p:sldId id="304" r:id="rId30"/>
    <p:sldId id="305" r:id="rId31"/>
    <p:sldId id="306" r:id="rId32"/>
    <p:sldId id="307" r:id="rId33"/>
    <p:sldId id="308" r:id="rId34"/>
    <p:sldId id="309" r:id="rId35"/>
    <p:sldId id="310" r:id="rId36"/>
    <p:sldId id="311" r:id="rId37"/>
    <p:sldId id="312" r:id="rId38"/>
    <p:sldId id="313" r:id="rId39"/>
    <p:sldId id="314" r:id="rId40"/>
    <p:sldId id="315" r:id="rId41"/>
    <p:sldId id="421" r:id="rId42"/>
    <p:sldId id="316" r:id="rId43"/>
    <p:sldId id="422" r:id="rId44"/>
    <p:sldId id="318" r:id="rId45"/>
    <p:sldId id="319" r:id="rId46"/>
    <p:sldId id="320" r:id="rId47"/>
    <p:sldId id="321" r:id="rId48"/>
    <p:sldId id="322" r:id="rId49"/>
    <p:sldId id="323" r:id="rId50"/>
    <p:sldId id="324" r:id="rId51"/>
    <p:sldId id="325" r:id="rId52"/>
    <p:sldId id="326" r:id="rId53"/>
    <p:sldId id="327" r:id="rId54"/>
    <p:sldId id="328" r:id="rId55"/>
    <p:sldId id="329" r:id="rId56"/>
    <p:sldId id="330" r:id="rId57"/>
    <p:sldId id="331" r:id="rId58"/>
    <p:sldId id="332" r:id="rId59"/>
    <p:sldId id="333" r:id="rId60"/>
    <p:sldId id="335" r:id="rId61"/>
    <p:sldId id="269" r:id="rId62"/>
    <p:sldId id="337" r:id="rId63"/>
    <p:sldId id="338" r:id="rId64"/>
    <p:sldId id="339" r:id="rId65"/>
    <p:sldId id="340" r:id="rId66"/>
    <p:sldId id="341" r:id="rId67"/>
    <p:sldId id="342" r:id="rId68"/>
    <p:sldId id="343" r:id="rId69"/>
    <p:sldId id="344" r:id="rId70"/>
    <p:sldId id="345" r:id="rId71"/>
    <p:sldId id="346" r:id="rId72"/>
    <p:sldId id="411" r:id="rId73"/>
    <p:sldId id="347" r:id="rId74"/>
    <p:sldId id="348" r:id="rId75"/>
    <p:sldId id="349" r:id="rId76"/>
    <p:sldId id="350" r:id="rId77"/>
    <p:sldId id="351" r:id="rId78"/>
    <p:sldId id="352" r:id="rId79"/>
    <p:sldId id="353" r:id="rId80"/>
    <p:sldId id="354" r:id="rId81"/>
    <p:sldId id="355" r:id="rId82"/>
    <p:sldId id="356" r:id="rId83"/>
    <p:sldId id="357" r:id="rId84"/>
    <p:sldId id="358" r:id="rId85"/>
    <p:sldId id="359" r:id="rId86"/>
    <p:sldId id="361" r:id="rId87"/>
    <p:sldId id="362" r:id="rId88"/>
    <p:sldId id="363" r:id="rId89"/>
    <p:sldId id="365" r:id="rId90"/>
    <p:sldId id="366" r:id="rId91"/>
    <p:sldId id="367" r:id="rId92"/>
    <p:sldId id="368" r:id="rId93"/>
    <p:sldId id="369" r:id="rId94"/>
    <p:sldId id="370" r:id="rId95"/>
    <p:sldId id="371" r:id="rId96"/>
    <p:sldId id="372" r:id="rId97"/>
    <p:sldId id="373" r:id="rId98"/>
    <p:sldId id="374" r:id="rId99"/>
    <p:sldId id="375" r:id="rId100"/>
    <p:sldId id="376" r:id="rId101"/>
    <p:sldId id="377" r:id="rId102"/>
    <p:sldId id="378" r:id="rId103"/>
    <p:sldId id="379" r:id="rId104"/>
    <p:sldId id="380" r:id="rId105"/>
    <p:sldId id="381" r:id="rId106"/>
    <p:sldId id="382" r:id="rId107"/>
    <p:sldId id="383" r:id="rId108"/>
    <p:sldId id="384" r:id="rId109"/>
    <p:sldId id="385" r:id="rId110"/>
    <p:sldId id="386" r:id="rId111"/>
    <p:sldId id="387" r:id="rId112"/>
    <p:sldId id="388" r:id="rId113"/>
    <p:sldId id="389" r:id="rId114"/>
    <p:sldId id="390" r:id="rId115"/>
    <p:sldId id="391" r:id="rId116"/>
    <p:sldId id="393" r:id="rId117"/>
    <p:sldId id="394" r:id="rId118"/>
    <p:sldId id="395" r:id="rId119"/>
    <p:sldId id="396" r:id="rId120"/>
    <p:sldId id="397" r:id="rId121"/>
    <p:sldId id="398" r:id="rId122"/>
    <p:sldId id="399" r:id="rId123"/>
    <p:sldId id="400" r:id="rId124"/>
    <p:sldId id="401" r:id="rId125"/>
    <p:sldId id="402" r:id="rId126"/>
    <p:sldId id="404" r:id="rId127"/>
    <p:sldId id="405" r:id="rId128"/>
    <p:sldId id="272" r:id="rId129"/>
    <p:sldId id="406" r:id="rId130"/>
    <p:sldId id="258" r:id="rId131"/>
    <p:sldId id="259" r:id="rId132"/>
    <p:sldId id="260" r:id="rId133"/>
    <p:sldId id="261" r:id="rId134"/>
    <p:sldId id="262" r:id="rId135"/>
    <p:sldId id="263" r:id="rId136"/>
    <p:sldId id="264" r:id="rId137"/>
    <p:sldId id="265" r:id="rId138"/>
    <p:sldId id="266" r:id="rId139"/>
    <p:sldId id="268" r:id="rId140"/>
    <p:sldId id="270" r:id="rId141"/>
    <p:sldId id="271" r:id="rId142"/>
    <p:sldId id="273" r:id="rId143"/>
    <p:sldId id="274" r:id="rId144"/>
    <p:sldId id="412" r:id="rId145"/>
    <p:sldId id="413" r:id="rId146"/>
    <p:sldId id="417" r:id="rId147"/>
    <p:sldId id="414" r:id="rId148"/>
    <p:sldId id="416" r:id="rId149"/>
    <p:sldId id="407" r:id="rId150"/>
    <p:sldId id="408" r:id="rId151"/>
    <p:sldId id="409" r:id="rId152"/>
    <p:sldId id="423" r:id="rId153"/>
    <p:sldId id="424" r:id="rId154"/>
    <p:sldId id="425" r:id="rId155"/>
    <p:sldId id="426" r:id="rId15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73EAFF0-6918-47F0-BF08-4B96E82CA2F8}" v="1" dt="2024-02-14T17:20:47.2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12" autoAdjust="0"/>
    <p:restoredTop sz="94624" autoAdjust="0"/>
  </p:normalViewPr>
  <p:slideViewPr>
    <p:cSldViewPr>
      <p:cViewPr varScale="1">
        <p:scale>
          <a:sx n="104" d="100"/>
          <a:sy n="104" d="100"/>
        </p:scale>
        <p:origin x="786" y="6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theme" Target="theme/theme1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tableStyles" Target="tableStyles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microsoft.com/office/2015/10/relationships/revisionInfo" Target="revisionInfo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alter Bugaj" userId="S::walter.bugaj@k12.wv.us::fdca7846-97de-4793-9b65-847210267809" providerId="AD" clId="Web-{D73EAFF0-6918-47F0-BF08-4B96E82CA2F8}"/>
    <pc:docChg chg="sldOrd">
      <pc:chgData name="Walter Bugaj" userId="S::walter.bugaj@k12.wv.us::fdca7846-97de-4793-9b65-847210267809" providerId="AD" clId="Web-{D73EAFF0-6918-47F0-BF08-4B96E82CA2F8}" dt="2024-02-14T17:20:47.205" v="0"/>
      <pc:docMkLst>
        <pc:docMk/>
      </pc:docMkLst>
      <pc:sldChg chg="ord">
        <pc:chgData name="Walter Bugaj" userId="S::walter.bugaj@k12.wv.us::fdca7846-97de-4793-9b65-847210267809" providerId="AD" clId="Web-{D73EAFF0-6918-47F0-BF08-4B96E82CA2F8}" dt="2024-02-14T17:20:47.205" v="0"/>
        <pc:sldMkLst>
          <pc:docMk/>
          <pc:sldMk cId="0" sldId="275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3B6E8AC-8B07-4D32-A413-18D6FB47E7D3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529B9B4-A0D4-428E-91E4-31613BD900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6E8AC-8B07-4D32-A413-18D6FB47E7D3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9B9B4-A0D4-428E-91E4-31613BD900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6E8AC-8B07-4D32-A413-18D6FB47E7D3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9B9B4-A0D4-428E-91E4-31613BD900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6E8AC-8B07-4D32-A413-18D6FB47E7D3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9B9B4-A0D4-428E-91E4-31613BD900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6E8AC-8B07-4D32-A413-18D6FB47E7D3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9B9B4-A0D4-428E-91E4-31613BD900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6E8AC-8B07-4D32-A413-18D6FB47E7D3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9B9B4-A0D4-428E-91E4-31613BD900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6E8AC-8B07-4D32-A413-18D6FB47E7D3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9B9B4-A0D4-428E-91E4-31613BD900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6E8AC-8B07-4D32-A413-18D6FB47E7D3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9B9B4-A0D4-428E-91E4-31613BD900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6E8AC-8B07-4D32-A413-18D6FB47E7D3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9B9B4-A0D4-428E-91E4-31613BD900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03B6E8AC-8B07-4D32-A413-18D6FB47E7D3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9B9B4-A0D4-428E-91E4-31613BD900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3B6E8AC-8B07-4D32-A413-18D6FB47E7D3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529B9B4-A0D4-428E-91E4-31613BD900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3B6E8AC-8B07-4D32-A413-18D6FB47E7D3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529B9B4-A0D4-428E-91E4-31613BD9009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5.png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446839"/>
            <a:ext cx="7772400" cy="1829761"/>
          </a:xfrm>
        </p:spPr>
        <p:txBody>
          <a:bodyPr>
            <a:noAutofit/>
          </a:bodyPr>
          <a:lstStyle/>
          <a:p>
            <a:pPr algn="ctr"/>
            <a:r>
              <a:rPr lang="en-US" sz="8000" dirty="0">
                <a:solidFill>
                  <a:srgbClr val="0070C0"/>
                </a:solidFill>
              </a:rPr>
              <a:t>AUTOMOTIVE  </a:t>
            </a:r>
            <a:r>
              <a:rPr lang="en-US" dirty="0">
                <a:solidFill>
                  <a:srgbClr val="0070C0"/>
                </a:solidFill>
              </a:rPr>
              <a:t>TOOL  IDENTIFICATION</a:t>
            </a:r>
          </a:p>
        </p:txBody>
      </p:sp>
      <p:pic>
        <p:nvPicPr>
          <p:cNvPr id="2050" name="Picture 2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3505200"/>
            <a:ext cx="2777848" cy="1377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Valve Core Removing Tool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371600"/>
            <a:ext cx="4849091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9</a:t>
            </a: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Battery Charger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838200"/>
            <a:ext cx="2933446" cy="4681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99</a:t>
            </a: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Rotor Micrometer	</a:t>
            </a:r>
            <a:br>
              <a:rPr lang="en-US" sz="2800" dirty="0"/>
            </a:br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216633" y="1226032"/>
            <a:ext cx="4120582" cy="3677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100</a:t>
            </a: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Coolant System Tester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768350"/>
            <a:ext cx="4343400" cy="470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101</a:t>
            </a: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Creeper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371600"/>
            <a:ext cx="6394409" cy="3810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102</a:t>
            </a: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Dial Indicator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714376"/>
            <a:ext cx="4876800" cy="4511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103</a:t>
            </a: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Heat Gun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990600"/>
            <a:ext cx="5334000" cy="382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104</a:t>
            </a:r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Bearing Packer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334" y="1905000"/>
            <a:ext cx="5715000" cy="257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105</a:t>
            </a:r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Face Shield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914400"/>
            <a:ext cx="4097215" cy="443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106</a:t>
            </a:r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Fender Cover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295400"/>
            <a:ext cx="5715000" cy="347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107</a:t>
            </a:r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Floor  Jack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685800"/>
            <a:ext cx="3267075" cy="4424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108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Calipers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24000"/>
            <a:ext cx="59436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10</a:t>
            </a:r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Handheld Vacuum Pump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990600"/>
            <a:ext cx="4724400" cy="417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109</a:t>
            </a:r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Quick Coupler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948" y="2209800"/>
            <a:ext cx="3043052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110</a:t>
            </a:r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Hydraulic Press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609600"/>
            <a:ext cx="3733800" cy="4716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111</a:t>
            </a:r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Impact Socket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371600"/>
            <a:ext cx="1457325" cy="3614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112</a:t>
            </a:r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Impact  Wrench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926465"/>
            <a:ext cx="3672431" cy="4559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113</a:t>
            </a:r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Puller Set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990600"/>
            <a:ext cx="49530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114</a:t>
            </a:r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Depth Micrometer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695960"/>
            <a:ext cx="4724400" cy="4409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115</a:t>
            </a:r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Outside Micrometer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33400"/>
            <a:ext cx="4114800" cy="4954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116</a:t>
            </a:r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Oil Filter Wrench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1" y="1065531"/>
            <a:ext cx="4343400" cy="4271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117</a:t>
            </a:r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Oxy-acetylene Torch Wrench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838200"/>
            <a:ext cx="6477000" cy="431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118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Wheel Chocks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95400"/>
            <a:ext cx="6785956" cy="3110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11</a:t>
            </a:r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Parts Washer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914400"/>
            <a:ext cx="3886200" cy="4355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119</a:t>
            </a:r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Blow Gun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19200"/>
            <a:ext cx="5380464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120</a:t>
            </a:r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err="1"/>
              <a:t>Solas</a:t>
            </a:r>
            <a:r>
              <a:rPr lang="en-US" sz="2800" dirty="0"/>
              <a:t> Scan Tool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704850"/>
            <a:ext cx="6096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121</a:t>
            </a:r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Screw Extractor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4834" y="1905000"/>
            <a:ext cx="4869366" cy="249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122</a:t>
            </a:r>
          </a:p>
        </p:txBody>
      </p:sp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Serpentine Belt </a:t>
            </a:r>
            <a:r>
              <a:rPr lang="en-US" sz="2800" dirty="0" err="1"/>
              <a:t>Tensioner</a:t>
            </a:r>
            <a:r>
              <a:rPr lang="en-US" sz="2800" dirty="0"/>
              <a:t> Tool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400" y="1905000"/>
            <a:ext cx="6831005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123</a:t>
            </a:r>
          </a:p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Snap Ring Pliers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00200"/>
            <a:ext cx="6008616" cy="272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124</a:t>
            </a:r>
          </a:p>
        </p:txBody>
      </p:sp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Soldering Iron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43000"/>
            <a:ext cx="68580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125</a:t>
            </a:r>
          </a:p>
        </p:txBody>
      </p:sp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Open End Wrench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981200"/>
            <a:ext cx="6455232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126</a:t>
            </a:r>
          </a:p>
        </p:txBody>
      </p:sp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Tap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295400"/>
            <a:ext cx="5092861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127</a:t>
            </a:r>
          </a:p>
        </p:txBody>
      </p:sp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Die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600200"/>
            <a:ext cx="4292097" cy="3612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128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Flaring Tool Set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826168"/>
            <a:ext cx="4267200" cy="4491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12</a:t>
            </a:r>
          </a:p>
        </p:txBody>
      </p:sp>
    </p:spTree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Air Chuck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120836" name="Picture 4" descr="http://public.snapon.com/R_RRD/Objects_lg/images/YA173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447800"/>
            <a:ext cx="5973866" cy="3429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129</a:t>
            </a:r>
          </a:p>
        </p:txBody>
      </p:sp>
    </p:spTree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Inspection Mirror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002472"/>
            <a:ext cx="7696200" cy="2340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130</a:t>
            </a:r>
          </a:p>
        </p:txBody>
      </p:sp>
    </p:spTree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Blow Torch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118788" name="Picture 4" descr="http://public.snapon.com/R_RRD/Objects_lg/images/TORCH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228600"/>
            <a:ext cx="4784598" cy="5257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131</a:t>
            </a:r>
          </a:p>
        </p:txBody>
      </p:sp>
    </p:spTree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Tread Depth Gauge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117764" name="Picture 4" descr="http://public.snapon.com/R_RRD/Objects_lg/images/TDG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990600"/>
            <a:ext cx="6863603" cy="3733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132</a:t>
            </a:r>
          </a:p>
        </p:txBody>
      </p:sp>
    </p:spTree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Soldering Gun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116742" name="Picture 6" descr="http://public.snapon.com/R_RRD/Objects_lg/images/R4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143000"/>
            <a:ext cx="6511636" cy="35814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133</a:t>
            </a:r>
          </a:p>
        </p:txBody>
      </p:sp>
    </p:spTree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Adjustable Joint Pliers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295400"/>
            <a:ext cx="5848595" cy="3352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134</a:t>
            </a:r>
          </a:p>
        </p:txBody>
      </p:sp>
    </p:spTree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Cordless Drill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990600"/>
            <a:ext cx="4210050" cy="43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135</a:t>
            </a:r>
          </a:p>
        </p:txBody>
      </p:sp>
    </p:spTree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Hole Saw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19200"/>
            <a:ext cx="60452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136</a:t>
            </a:r>
          </a:p>
        </p:txBody>
      </p:sp>
    </p:spTree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Lineman’s Pliers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136194" name="Picture 2" descr="http://public.snapon.com/R_RRD/Objects_lg/images/C59AHL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239467"/>
            <a:ext cx="7086601" cy="310393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137</a:t>
            </a:r>
          </a:p>
        </p:txBody>
      </p:sp>
    </p:spTree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Valve Stem Inserter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134146" name="Picture 2" descr="http://public.snapon.com/R_RRD/Objects_lg/images/VT1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066800"/>
            <a:ext cx="6327073" cy="35052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138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err="1"/>
              <a:t>Torx</a:t>
            </a:r>
            <a:r>
              <a:rPr lang="en-US" sz="2800" dirty="0"/>
              <a:t> Bit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981200"/>
            <a:ext cx="30480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13</a:t>
            </a:r>
          </a:p>
        </p:txBody>
      </p:sp>
    </p:spTree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Grease Gun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8086431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139</a:t>
            </a:r>
          </a:p>
        </p:txBody>
      </p:sp>
    </p:spTree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Timing Light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131074" name="Picture 2" descr="http://public.snapon.com/R_RRD/Objects_lg/images/MT125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838200"/>
            <a:ext cx="5562600" cy="431657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140</a:t>
            </a:r>
          </a:p>
        </p:txBody>
      </p:sp>
    </p:spTree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Spark Plug Boot Pliers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219200"/>
            <a:ext cx="6452419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141</a:t>
            </a:r>
          </a:p>
        </p:txBody>
      </p:sp>
    </p:spTree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Wheel Balancer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128002" name="Picture 2" descr="http://public.snapon.com/R_RRD/Objects_lg/images/EEWB308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609600"/>
            <a:ext cx="4181475" cy="47625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142</a:t>
            </a:r>
          </a:p>
        </p:txBody>
      </p:sp>
    </p:spTree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Ear Protection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81000"/>
            <a:ext cx="3910013" cy="4763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143</a:t>
            </a:r>
          </a:p>
        </p:txBody>
      </p:sp>
    </p:spTree>
    <p:extLst>
      <p:ext uri="{BB962C8B-B14F-4D97-AF65-F5344CB8AC3E}">
        <p14:creationId xmlns:p14="http://schemas.microsoft.com/office/powerpoint/2010/main" val="577600822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Full Face Respirator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788" y="2286000"/>
            <a:ext cx="187642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669926"/>
            <a:ext cx="5638800" cy="4816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144</a:t>
            </a:r>
          </a:p>
        </p:txBody>
      </p:sp>
    </p:spTree>
    <p:extLst>
      <p:ext uri="{BB962C8B-B14F-4D97-AF65-F5344CB8AC3E}">
        <p14:creationId xmlns:p14="http://schemas.microsoft.com/office/powerpoint/2010/main" val="556028480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Coil Spring Compressor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066800"/>
            <a:ext cx="5987504" cy="376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145</a:t>
            </a:r>
          </a:p>
        </p:txBody>
      </p:sp>
    </p:spTree>
    <p:extLst>
      <p:ext uri="{BB962C8B-B14F-4D97-AF65-F5344CB8AC3E}">
        <p14:creationId xmlns:p14="http://schemas.microsoft.com/office/powerpoint/2010/main" val="2316978137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Tail Pipe Cutter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52600"/>
            <a:ext cx="7543800" cy="285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146</a:t>
            </a:r>
          </a:p>
        </p:txBody>
      </p:sp>
    </p:spTree>
    <p:extLst>
      <p:ext uri="{BB962C8B-B14F-4D97-AF65-F5344CB8AC3E}">
        <p14:creationId xmlns:p14="http://schemas.microsoft.com/office/powerpoint/2010/main" val="5481750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53340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	</a:t>
            </a:r>
            <a:br>
              <a:rPr lang="en-US" sz="2800" dirty="0"/>
            </a:br>
            <a:r>
              <a:rPr lang="en-US" sz="2800" dirty="0"/>
              <a:t>Tailpipe / Exhaust Stretcher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371600"/>
            <a:ext cx="4164866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147</a:t>
            </a:r>
          </a:p>
        </p:txBody>
      </p:sp>
    </p:spTree>
    <p:extLst>
      <p:ext uri="{BB962C8B-B14F-4D97-AF65-F5344CB8AC3E}">
        <p14:creationId xmlns:p14="http://schemas.microsoft.com/office/powerpoint/2010/main" val="1685002029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Dust and Grease Cap Tool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95400"/>
            <a:ext cx="6298323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148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Tap &amp; Die Set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685800"/>
            <a:ext cx="3810000" cy="474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14</a:t>
            </a:r>
          </a:p>
        </p:txBody>
      </p:sp>
    </p:spTree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Torque Wheel Extension 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219200"/>
            <a:ext cx="4927735" cy="3839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149</a:t>
            </a:r>
          </a:p>
        </p:txBody>
      </p:sp>
    </p:spTree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x</a:t>
            </a:r>
          </a:p>
        </p:txBody>
      </p:sp>
    </p:spTree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x</a:t>
            </a:r>
          </a:p>
        </p:txBody>
      </p:sp>
    </p:spTree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x</a:t>
            </a:r>
          </a:p>
        </p:txBody>
      </p:sp>
    </p:spTree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x</a:t>
            </a:r>
          </a:p>
        </p:txBody>
      </p:sp>
    </p:spTree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x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Tubing Bender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447800"/>
            <a:ext cx="5363308" cy="290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15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Tubing Cutter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143000"/>
            <a:ext cx="5226424" cy="370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16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Diagonal Cutter Pliers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447800"/>
            <a:ext cx="6147226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17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Combination Slip-Joint Pliers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905000"/>
            <a:ext cx="6292645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18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Brake Spring Pliers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002" y="1295400"/>
            <a:ext cx="5759998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2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Locking Pliers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402080"/>
            <a:ext cx="5181601" cy="334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19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Needle Nose Pliers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295400"/>
            <a:ext cx="5459962" cy="3344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20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Retaining Ring Pliers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53084"/>
            <a:ext cx="4648200" cy="4609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21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Terminal Crimping Pliers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524000"/>
            <a:ext cx="5743338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22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Test Light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95400"/>
            <a:ext cx="5706471" cy="3400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23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Digital Brake Drum Gauge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734403"/>
            <a:ext cx="5638800" cy="2608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24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Tire Pressure Gauge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676400"/>
            <a:ext cx="5158154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25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Bolt Cutters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447800"/>
            <a:ext cx="5711510" cy="3117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26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Brake Caliper Tool Set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914400"/>
            <a:ext cx="4290349" cy="4236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27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Wire Stripper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143000"/>
            <a:ext cx="4654378" cy="358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28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Brake Adjuster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752600"/>
            <a:ext cx="58928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Hacksaw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066800"/>
            <a:ext cx="53848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29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Utility Knife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752600"/>
            <a:ext cx="5783384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30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Feeler Gauge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219200"/>
            <a:ext cx="37338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31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Drift Pin Punch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981200"/>
            <a:ext cx="5565912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32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Flat Chisel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286000"/>
            <a:ext cx="6629400" cy="2237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33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Pin Punch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362200"/>
            <a:ext cx="6323047" cy="2057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34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Sliding T-Handle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981200"/>
            <a:ext cx="6685547" cy="206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35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Adaptor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524000"/>
            <a:ext cx="2425383" cy="3571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36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Universal  Joint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4990" y="1143000"/>
            <a:ext cx="2591435" cy="4202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37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Hex-to-Square Adaptor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24000"/>
            <a:ext cx="5537199" cy="3737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38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Brake Spring Tool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295400"/>
            <a:ext cx="4724400" cy="3582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3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Speeder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905000"/>
            <a:ext cx="5764793" cy="2426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39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Clutch Bit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40</a:t>
            </a:r>
          </a:p>
        </p:txBody>
      </p:sp>
      <p:pic>
        <p:nvPicPr>
          <p:cNvPr id="5" name="Picture 4" descr="SDM242, Bit, Clutch A, 3/32&quot;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828800"/>
            <a:ext cx="5334000" cy="2867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Air Ratchet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41</a:t>
            </a:r>
          </a:p>
        </p:txBody>
      </p:sp>
      <p:pic>
        <p:nvPicPr>
          <p:cNvPr id="5" name="Picture 4" descr="FAR72C, Ratchet, Air, Super Duty, 3/8&quot; Drive (5-65 ft. lb.)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620" y="1752600"/>
            <a:ext cx="5840834" cy="26527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Hex-to-Square Adaptor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24000"/>
            <a:ext cx="5537199" cy="3737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42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7912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Flathead  Screwdriver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1" y="2133600"/>
            <a:ext cx="6781800" cy="218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43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Stubby Flathead Screwdriver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209800"/>
            <a:ext cx="4197244" cy="2133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44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Nut Driver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981200"/>
            <a:ext cx="5602014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45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Phillips Screwdriver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146" y="1752600"/>
            <a:ext cx="5080254" cy="2518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46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Stubby Phillips Screwdriver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981200"/>
            <a:ext cx="4343400" cy="2189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47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Putty Knife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990600"/>
            <a:ext cx="4953000" cy="371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48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Brake Pedal Jack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133600"/>
            <a:ext cx="6318851" cy="139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4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Ratcheting Screwdriver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09632">
            <a:off x="2973056" y="505295"/>
            <a:ext cx="3462679" cy="4803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49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TORX Screwdriver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76400"/>
            <a:ext cx="5982056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50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Offset Flat Tip Screwdriver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76400"/>
            <a:ext cx="5748866" cy="323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51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Offset Phillips Screwdriver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438924"/>
            <a:ext cx="5457316" cy="3209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52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Impact Driver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981200"/>
            <a:ext cx="4429125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53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6-Point Deep Socket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524000"/>
            <a:ext cx="4996542" cy="3497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54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12-Point Deep Socket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219200"/>
            <a:ext cx="2286000" cy="411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55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12-Point Socket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676400"/>
            <a:ext cx="2442210" cy="3709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56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6-Point Socket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133" y="1828800"/>
            <a:ext cx="2921000" cy="262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57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Spark Plug Socket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216" y="1752600"/>
            <a:ext cx="3871784" cy="238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58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7912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Bearing Seal and Race Driver Set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914400"/>
            <a:ext cx="3200400" cy="4093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5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Socket Extension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828800"/>
            <a:ext cx="5803392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59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Ratchet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371600"/>
            <a:ext cx="7136783" cy="3657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60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Breaker Bar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09800"/>
            <a:ext cx="5969000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61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Flex Head Ratchet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981200"/>
            <a:ext cx="6368143" cy="222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62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Flexible Socket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295400"/>
            <a:ext cx="2438400" cy="39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63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Digital </a:t>
            </a:r>
            <a:r>
              <a:rPr lang="en-US" sz="2800" dirty="0" err="1"/>
              <a:t>Multimeter</a:t>
            </a:r>
            <a:endParaRPr lang="en-US" sz="2800" dirty="0"/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761446"/>
            <a:ext cx="3276600" cy="4771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64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Spark Plug Gap Tool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524000"/>
            <a:ext cx="4038600" cy="3651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65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Spark Plug Feeler Gauge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447800"/>
            <a:ext cx="4267200" cy="346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66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Torque Wrench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455236"/>
            <a:ext cx="5257799" cy="1888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67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Adjustable Wrench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76400"/>
            <a:ext cx="64770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68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Twist Drill Set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837247"/>
            <a:ext cx="2971800" cy="4420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6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Boxed End Offset Wrench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667000"/>
            <a:ext cx="5867400" cy="122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69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Chain Wrench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133600"/>
            <a:ext cx="6408866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70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Flare Nut Wrench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209800"/>
            <a:ext cx="7114589" cy="160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71</a:t>
            </a:r>
          </a:p>
        </p:txBody>
      </p:sp>
    </p:spTree>
    <p:extLst>
      <p:ext uri="{BB962C8B-B14F-4D97-AF65-F5344CB8AC3E}">
        <p14:creationId xmlns:p14="http://schemas.microsoft.com/office/powerpoint/2010/main" val="238865014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Crowfoot Wrench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752600"/>
            <a:ext cx="4166908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72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Rolling Head Pry Bar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743200"/>
            <a:ext cx="6066264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73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Straight Pry Bar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048000"/>
            <a:ext cx="6777404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74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Center Punch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048000"/>
            <a:ext cx="59436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75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Dead Blow Hammer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828800"/>
            <a:ext cx="5562600" cy="2642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76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Ball Peen Hammer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133600"/>
            <a:ext cx="6006830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77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Claw Hammer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676400"/>
            <a:ext cx="5401849" cy="328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78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Trouble / Work Light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057400"/>
            <a:ext cx="6705600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7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Sledge Hammer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057400"/>
            <a:ext cx="6913754" cy="2362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79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Brass Drift Punch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85722">
            <a:off x="2655552" y="899919"/>
            <a:ext cx="3397125" cy="4016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80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Taper Punch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438400"/>
            <a:ext cx="6095993" cy="1676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81</a:t>
            </a: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Carbon Scraper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057400"/>
            <a:ext cx="5334000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82</a:t>
            </a: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Gasket Scraper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752600"/>
            <a:ext cx="5216137" cy="302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83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Tape Measure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990600"/>
            <a:ext cx="4495800" cy="3885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84</a:t>
            </a: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Tread Depth Gauge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00200"/>
            <a:ext cx="5696260" cy="2895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85</a:t>
            </a: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Wire Brush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169" y="1752600"/>
            <a:ext cx="5222631" cy="282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86</a:t>
            </a: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Allen Wrench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522499">
            <a:off x="2883066" y="707759"/>
            <a:ext cx="2848855" cy="4558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87</a:t>
            </a: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Battery Post Cleaner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447800"/>
            <a:ext cx="39624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88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Funnel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676400"/>
            <a:ext cx="5055219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8</a:t>
            </a: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Battery Terminal Puller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370330"/>
            <a:ext cx="4648200" cy="3331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89</a:t>
            </a: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Battery Cable Pliers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24000"/>
            <a:ext cx="5692877" cy="2941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90</a:t>
            </a: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Cape Chisel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828800"/>
            <a:ext cx="5071533" cy="2282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91</a:t>
            </a: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Air Chisel Set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982979"/>
            <a:ext cx="4038600" cy="4391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92</a:t>
            </a: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Air Compressor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19200"/>
            <a:ext cx="5486401" cy="4137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93</a:t>
            </a: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Air Pressure Regulator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295400"/>
            <a:ext cx="4495801" cy="3952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94</a:t>
            </a: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Air Ratchet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76400"/>
            <a:ext cx="6392334" cy="287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95</a:t>
            </a: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Brake Bleeder Wrench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55214">
            <a:off x="2426918" y="841409"/>
            <a:ext cx="4038047" cy="4122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96</a:t>
            </a: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Jack Stands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990600"/>
            <a:ext cx="4495800" cy="4289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97</a:t>
            </a: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562600"/>
            <a:ext cx="56388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Parking Brake Cable Tool</a:t>
            </a:r>
          </a:p>
        </p:txBody>
      </p:sp>
      <p:pic>
        <p:nvPicPr>
          <p:cNvPr id="4" name="Picture 3" descr="C:\Users\Owner\Desktop\SkillsUSA NC 2013-14\SkillsUS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81600"/>
            <a:ext cx="2640013" cy="1309576"/>
          </a:xfrm>
          <a:prstGeom prst="rect">
            <a:avLst/>
          </a:prstGeom>
          <a:noFill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706" y="1905000"/>
            <a:ext cx="6436894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077200" y="38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98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300</TotalTime>
  <Words>522</Words>
  <Application>Microsoft Office PowerPoint</Application>
  <PresentationFormat>On-screen Show (4:3)</PresentationFormat>
  <Paragraphs>304</Paragraphs>
  <Slides>155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155</vt:i4>
      </vt:variant>
    </vt:vector>
  </HeadingPairs>
  <TitlesOfParts>
    <vt:vector size="161" baseType="lpstr">
      <vt:lpstr>Arial</vt:lpstr>
      <vt:lpstr>Lucida Sans Unicode</vt:lpstr>
      <vt:lpstr>Verdana</vt:lpstr>
      <vt:lpstr>Wingdings 2</vt:lpstr>
      <vt:lpstr>Wingdings 3</vt:lpstr>
      <vt:lpstr>Concourse</vt:lpstr>
      <vt:lpstr>AUTOMOTIVE  TOOL  IDENTIFICATION</vt:lpstr>
      <vt:lpstr>Brake Spring Pliers</vt:lpstr>
      <vt:lpstr>Brake Adjuster</vt:lpstr>
      <vt:lpstr>Brake Spring Tool</vt:lpstr>
      <vt:lpstr>Brake Pedal Jack</vt:lpstr>
      <vt:lpstr>Bearing Seal and Race Driver Set</vt:lpstr>
      <vt:lpstr>Twist Drill Set</vt:lpstr>
      <vt:lpstr>Trouble / Work Light</vt:lpstr>
      <vt:lpstr>Funnel</vt:lpstr>
      <vt:lpstr>Valve Core Removing Tool</vt:lpstr>
      <vt:lpstr>Calipers</vt:lpstr>
      <vt:lpstr>Wheel Chocks</vt:lpstr>
      <vt:lpstr>Flaring Tool Set</vt:lpstr>
      <vt:lpstr>Torx Bit</vt:lpstr>
      <vt:lpstr>Tap &amp; Die Set</vt:lpstr>
      <vt:lpstr>Tubing Bender</vt:lpstr>
      <vt:lpstr>Tubing Cutter</vt:lpstr>
      <vt:lpstr>Diagonal Cutter Pliers</vt:lpstr>
      <vt:lpstr>Combination Slip-Joint Pliers</vt:lpstr>
      <vt:lpstr>Locking Pliers</vt:lpstr>
      <vt:lpstr>Needle Nose Pliers</vt:lpstr>
      <vt:lpstr>Retaining Ring Pliers</vt:lpstr>
      <vt:lpstr>Terminal Crimping Pliers</vt:lpstr>
      <vt:lpstr>Test Light</vt:lpstr>
      <vt:lpstr>Digital Brake Drum Gauge</vt:lpstr>
      <vt:lpstr>Tire Pressure Gauge</vt:lpstr>
      <vt:lpstr>Bolt Cutters</vt:lpstr>
      <vt:lpstr>Brake Caliper Tool Set</vt:lpstr>
      <vt:lpstr>Wire Stripper</vt:lpstr>
      <vt:lpstr>Hacksaw</vt:lpstr>
      <vt:lpstr>Utility Knife</vt:lpstr>
      <vt:lpstr>Feeler Gauge</vt:lpstr>
      <vt:lpstr>Drift Pin Punch</vt:lpstr>
      <vt:lpstr>Flat Chisel</vt:lpstr>
      <vt:lpstr>Pin Punch</vt:lpstr>
      <vt:lpstr>Sliding T-Handle</vt:lpstr>
      <vt:lpstr>Adaptor</vt:lpstr>
      <vt:lpstr>Universal  Joint</vt:lpstr>
      <vt:lpstr>Hex-to-Square Adaptor</vt:lpstr>
      <vt:lpstr>Speeder</vt:lpstr>
      <vt:lpstr>Clutch Bit</vt:lpstr>
      <vt:lpstr>Air Ratchet</vt:lpstr>
      <vt:lpstr>Hex-to-Square Adaptor</vt:lpstr>
      <vt:lpstr>Flathead  Screwdriver</vt:lpstr>
      <vt:lpstr>Stubby Flathead Screwdriver</vt:lpstr>
      <vt:lpstr>Nut Driver</vt:lpstr>
      <vt:lpstr>Phillips Screwdriver</vt:lpstr>
      <vt:lpstr>Stubby Phillips Screwdriver</vt:lpstr>
      <vt:lpstr>Putty Knife</vt:lpstr>
      <vt:lpstr>Ratcheting Screwdriver</vt:lpstr>
      <vt:lpstr>TORX Screwdriver</vt:lpstr>
      <vt:lpstr>Offset Flat Tip Screwdriver</vt:lpstr>
      <vt:lpstr>Offset Phillips Screwdriver</vt:lpstr>
      <vt:lpstr>Impact Driver</vt:lpstr>
      <vt:lpstr>6-Point Deep Socket</vt:lpstr>
      <vt:lpstr>12-Point Deep Socket</vt:lpstr>
      <vt:lpstr>12-Point Socket</vt:lpstr>
      <vt:lpstr>6-Point Socket</vt:lpstr>
      <vt:lpstr>Spark Plug Socket</vt:lpstr>
      <vt:lpstr>Socket Extension</vt:lpstr>
      <vt:lpstr>Ratchet</vt:lpstr>
      <vt:lpstr>Breaker Bar</vt:lpstr>
      <vt:lpstr>Flex Head Ratchet</vt:lpstr>
      <vt:lpstr>Flexible Socket</vt:lpstr>
      <vt:lpstr>Digital Multimeter</vt:lpstr>
      <vt:lpstr>Spark Plug Gap Tool</vt:lpstr>
      <vt:lpstr>Spark Plug Feeler Gauge</vt:lpstr>
      <vt:lpstr>Torque Wrench</vt:lpstr>
      <vt:lpstr>Adjustable Wrench</vt:lpstr>
      <vt:lpstr>Boxed End Offset Wrench</vt:lpstr>
      <vt:lpstr>Chain Wrench</vt:lpstr>
      <vt:lpstr>Flare Nut Wrench</vt:lpstr>
      <vt:lpstr>Crowfoot Wrench</vt:lpstr>
      <vt:lpstr>Rolling Head Pry Bar</vt:lpstr>
      <vt:lpstr>Straight Pry Bar</vt:lpstr>
      <vt:lpstr>Center Punch</vt:lpstr>
      <vt:lpstr>Dead Blow Hammer</vt:lpstr>
      <vt:lpstr>Ball Peen Hammer</vt:lpstr>
      <vt:lpstr>Claw Hammer</vt:lpstr>
      <vt:lpstr>Sledge Hammer</vt:lpstr>
      <vt:lpstr>Brass Drift Punch</vt:lpstr>
      <vt:lpstr>Taper Punch</vt:lpstr>
      <vt:lpstr>Carbon Scraper</vt:lpstr>
      <vt:lpstr>Gasket Scraper</vt:lpstr>
      <vt:lpstr>Tape Measure</vt:lpstr>
      <vt:lpstr>Tread Depth Gauge</vt:lpstr>
      <vt:lpstr>Wire Brush</vt:lpstr>
      <vt:lpstr>Allen Wrench</vt:lpstr>
      <vt:lpstr>Battery Post Cleaner</vt:lpstr>
      <vt:lpstr>Battery Terminal Puller</vt:lpstr>
      <vt:lpstr>Battery Cable Pliers</vt:lpstr>
      <vt:lpstr>Cape Chisel</vt:lpstr>
      <vt:lpstr>Air Chisel Set</vt:lpstr>
      <vt:lpstr>Air Compressor</vt:lpstr>
      <vt:lpstr>Air Pressure Regulator</vt:lpstr>
      <vt:lpstr>Air Ratchet</vt:lpstr>
      <vt:lpstr>Brake Bleeder Wrench</vt:lpstr>
      <vt:lpstr>Jack Stands</vt:lpstr>
      <vt:lpstr>Parking Brake Cable Tool</vt:lpstr>
      <vt:lpstr>Battery Charger</vt:lpstr>
      <vt:lpstr>Rotor Micrometer  </vt:lpstr>
      <vt:lpstr>Coolant System Tester</vt:lpstr>
      <vt:lpstr>Creeper</vt:lpstr>
      <vt:lpstr>Dial Indicator</vt:lpstr>
      <vt:lpstr>Heat Gun</vt:lpstr>
      <vt:lpstr>Bearing Packer</vt:lpstr>
      <vt:lpstr>Face Shield</vt:lpstr>
      <vt:lpstr>Fender Cover</vt:lpstr>
      <vt:lpstr>Floor  Jack</vt:lpstr>
      <vt:lpstr>Handheld Vacuum Pump</vt:lpstr>
      <vt:lpstr>Quick Coupler</vt:lpstr>
      <vt:lpstr>Hydraulic Press</vt:lpstr>
      <vt:lpstr>Impact Socket</vt:lpstr>
      <vt:lpstr>Impact  Wrench</vt:lpstr>
      <vt:lpstr>Puller Set</vt:lpstr>
      <vt:lpstr>Depth Micrometer</vt:lpstr>
      <vt:lpstr>Outside Micrometer</vt:lpstr>
      <vt:lpstr>Oil Filter Wrench</vt:lpstr>
      <vt:lpstr>Oxy-acetylene Torch Wrench</vt:lpstr>
      <vt:lpstr>Parts Washer</vt:lpstr>
      <vt:lpstr>Blow Gun</vt:lpstr>
      <vt:lpstr>Solas Scan Tool</vt:lpstr>
      <vt:lpstr>Screw Extractor</vt:lpstr>
      <vt:lpstr>Serpentine Belt Tensioner Tool</vt:lpstr>
      <vt:lpstr>Snap Ring Pliers</vt:lpstr>
      <vt:lpstr>Soldering Iron</vt:lpstr>
      <vt:lpstr>Open End Wrench</vt:lpstr>
      <vt:lpstr>Tap</vt:lpstr>
      <vt:lpstr>Die</vt:lpstr>
      <vt:lpstr>Air Chuck</vt:lpstr>
      <vt:lpstr>Inspection Mirror</vt:lpstr>
      <vt:lpstr>Blow Torch</vt:lpstr>
      <vt:lpstr>Tread Depth Gauge</vt:lpstr>
      <vt:lpstr>Soldering Gun</vt:lpstr>
      <vt:lpstr>Adjustable Joint Pliers</vt:lpstr>
      <vt:lpstr>Cordless Drill</vt:lpstr>
      <vt:lpstr>Hole Saw</vt:lpstr>
      <vt:lpstr>Lineman’s Pliers</vt:lpstr>
      <vt:lpstr>Valve Stem Inserter</vt:lpstr>
      <vt:lpstr>Grease Gun</vt:lpstr>
      <vt:lpstr>Timing Light</vt:lpstr>
      <vt:lpstr>Spark Plug Boot Pliers</vt:lpstr>
      <vt:lpstr>Wheel Balancer</vt:lpstr>
      <vt:lpstr>Ear Protection</vt:lpstr>
      <vt:lpstr>Full Face Respirator</vt:lpstr>
      <vt:lpstr>Coil Spring Compressor</vt:lpstr>
      <vt:lpstr>Tail Pipe Cutter</vt:lpstr>
      <vt:lpstr>  Tailpipe / Exhaust Stretcher</vt:lpstr>
      <vt:lpstr>Dust and Grease Cap Tool</vt:lpstr>
      <vt:lpstr>Torque Wheel Extension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Melissa  Wilkinson</cp:lastModifiedBy>
  <cp:revision>36</cp:revision>
  <dcterms:created xsi:type="dcterms:W3CDTF">2014-01-14T04:43:47Z</dcterms:created>
  <dcterms:modified xsi:type="dcterms:W3CDTF">2025-03-06T23:52:13Z</dcterms:modified>
</cp:coreProperties>
</file>