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407" r:id="rId3"/>
    <p:sldId id="408" r:id="rId4"/>
    <p:sldId id="409" r:id="rId5"/>
    <p:sldId id="410" r:id="rId6"/>
    <p:sldId id="411" r:id="rId7"/>
    <p:sldId id="412" r:id="rId8"/>
    <p:sldId id="413" r:id="rId9"/>
    <p:sldId id="414" r:id="rId10"/>
    <p:sldId id="415" r:id="rId11"/>
    <p:sldId id="416" r:id="rId12"/>
    <p:sldId id="417" r:id="rId13"/>
    <p:sldId id="418" r:id="rId14"/>
    <p:sldId id="419" r:id="rId15"/>
    <p:sldId id="420" r:id="rId16"/>
    <p:sldId id="421" r:id="rId17"/>
    <p:sldId id="422" r:id="rId18"/>
    <p:sldId id="423" r:id="rId19"/>
    <p:sldId id="424" r:id="rId20"/>
    <p:sldId id="425" r:id="rId21"/>
    <p:sldId id="426" r:id="rId22"/>
    <p:sldId id="427" r:id="rId23"/>
    <p:sldId id="428" r:id="rId24"/>
    <p:sldId id="429" r:id="rId25"/>
    <p:sldId id="430" r:id="rId26"/>
    <p:sldId id="431" r:id="rId27"/>
    <p:sldId id="432" r:id="rId28"/>
    <p:sldId id="433" r:id="rId29"/>
    <p:sldId id="434" r:id="rId30"/>
    <p:sldId id="435" r:id="rId31"/>
    <p:sldId id="436" r:id="rId32"/>
    <p:sldId id="437" r:id="rId33"/>
    <p:sldId id="438" r:id="rId34"/>
    <p:sldId id="439" r:id="rId35"/>
    <p:sldId id="440" r:id="rId36"/>
    <p:sldId id="441" r:id="rId37"/>
    <p:sldId id="442" r:id="rId38"/>
    <p:sldId id="443" r:id="rId39"/>
    <p:sldId id="444" r:id="rId40"/>
    <p:sldId id="445" r:id="rId41"/>
    <p:sldId id="446" r:id="rId42"/>
    <p:sldId id="447" r:id="rId43"/>
    <p:sldId id="448" r:id="rId44"/>
    <p:sldId id="449" r:id="rId45"/>
    <p:sldId id="450" r:id="rId46"/>
    <p:sldId id="451" r:id="rId47"/>
    <p:sldId id="453" r:id="rId48"/>
    <p:sldId id="454" r:id="rId49"/>
    <p:sldId id="455" r:id="rId50"/>
    <p:sldId id="456" r:id="rId51"/>
    <p:sldId id="459" r:id="rId52"/>
    <p:sldId id="457" r:id="rId53"/>
    <p:sldId id="458" r:id="rId54"/>
    <p:sldId id="452" r:id="rId55"/>
    <p:sldId id="462" r:id="rId56"/>
    <p:sldId id="460" r:id="rId57"/>
    <p:sldId id="461" r:id="rId58"/>
    <p:sldId id="463" r:id="rId59"/>
    <p:sldId id="464" r:id="rId60"/>
    <p:sldId id="465" r:id="rId61"/>
    <p:sldId id="466" r:id="rId62"/>
    <p:sldId id="467" r:id="rId63"/>
    <p:sldId id="468" r:id="rId64"/>
    <p:sldId id="469" r:id="rId65"/>
    <p:sldId id="470" r:id="rId66"/>
    <p:sldId id="471" r:id="rId67"/>
    <p:sldId id="472" r:id="rId68"/>
    <p:sldId id="473" r:id="rId69"/>
    <p:sldId id="474" r:id="rId70"/>
    <p:sldId id="475" r:id="rId71"/>
    <p:sldId id="476" r:id="rId72"/>
    <p:sldId id="479" r:id="rId73"/>
    <p:sldId id="477" r:id="rId74"/>
    <p:sldId id="478" r:id="rId75"/>
    <p:sldId id="480" r:id="rId76"/>
    <p:sldId id="481" r:id="rId77"/>
    <p:sldId id="482" r:id="rId78"/>
    <p:sldId id="483" r:id="rId79"/>
    <p:sldId id="484" r:id="rId80"/>
    <p:sldId id="485" r:id="rId81"/>
    <p:sldId id="486" r:id="rId82"/>
    <p:sldId id="487" r:id="rId83"/>
    <p:sldId id="488" r:id="rId84"/>
    <p:sldId id="489" r:id="rId85"/>
    <p:sldId id="490" r:id="rId86"/>
    <p:sldId id="491" r:id="rId87"/>
    <p:sldId id="492" r:id="rId88"/>
    <p:sldId id="493" r:id="rId89"/>
    <p:sldId id="494" r:id="rId90"/>
    <p:sldId id="495" r:id="rId91"/>
    <p:sldId id="496" r:id="rId92"/>
    <p:sldId id="497" r:id="rId93"/>
    <p:sldId id="498" r:id="rId94"/>
    <p:sldId id="499" r:id="rId95"/>
    <p:sldId id="500" r:id="rId96"/>
    <p:sldId id="501" r:id="rId97"/>
    <p:sldId id="502" r:id="rId98"/>
    <p:sldId id="503" r:id="rId99"/>
    <p:sldId id="504" r:id="rId100"/>
    <p:sldId id="505" r:id="rId101"/>
    <p:sldId id="506" r:id="rId102"/>
    <p:sldId id="507" r:id="rId103"/>
    <p:sldId id="508" r:id="rId104"/>
    <p:sldId id="509" r:id="rId105"/>
    <p:sldId id="510" r:id="rId106"/>
    <p:sldId id="511" r:id="rId107"/>
    <p:sldId id="512" r:id="rId108"/>
    <p:sldId id="513" r:id="rId109"/>
    <p:sldId id="514" r:id="rId110"/>
    <p:sldId id="515" r:id="rId111"/>
    <p:sldId id="516" r:id="rId112"/>
    <p:sldId id="517" r:id="rId113"/>
    <p:sldId id="518" r:id="rId114"/>
    <p:sldId id="519" r:id="rId115"/>
    <p:sldId id="520" r:id="rId116"/>
    <p:sldId id="521" r:id="rId117"/>
    <p:sldId id="522" r:id="rId118"/>
    <p:sldId id="523" r:id="rId119"/>
    <p:sldId id="524" r:id="rId120"/>
    <p:sldId id="525" r:id="rId121"/>
    <p:sldId id="526" r:id="rId122"/>
    <p:sldId id="527" r:id="rId123"/>
    <p:sldId id="528" r:id="rId124"/>
    <p:sldId id="529" r:id="rId125"/>
    <p:sldId id="530" r:id="rId126"/>
    <p:sldId id="531" r:id="rId127"/>
    <p:sldId id="532" r:id="rId128"/>
    <p:sldId id="533" r:id="rId129"/>
    <p:sldId id="534" r:id="rId130"/>
    <p:sldId id="535" r:id="rId131"/>
    <p:sldId id="536" r:id="rId132"/>
    <p:sldId id="537" r:id="rId133"/>
    <p:sldId id="538" r:id="rId134"/>
    <p:sldId id="539" r:id="rId135"/>
    <p:sldId id="540" r:id="rId136"/>
    <p:sldId id="541" r:id="rId137"/>
    <p:sldId id="542" r:id="rId138"/>
    <p:sldId id="543" r:id="rId139"/>
    <p:sldId id="544" r:id="rId140"/>
    <p:sldId id="545" r:id="rId141"/>
    <p:sldId id="546" r:id="rId142"/>
    <p:sldId id="547" r:id="rId1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09" autoAdjust="0"/>
    <p:restoredTop sz="94624" autoAdjust="0"/>
  </p:normalViewPr>
  <p:slideViewPr>
    <p:cSldViewPr>
      <p:cViewPr varScale="1">
        <p:scale>
          <a:sx n="104" d="100"/>
          <a:sy n="104" d="100"/>
        </p:scale>
        <p:origin x="636" y="6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3B6E8AC-8B07-4D32-A413-18D6FB47E7D3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529B9B4-A0D4-428E-91E4-31613BD900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6E8AC-8B07-4D32-A413-18D6FB47E7D3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9B9B4-A0D4-428E-91E4-31613BD900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6E8AC-8B07-4D32-A413-18D6FB47E7D3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9B9B4-A0D4-428E-91E4-31613BD900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6E8AC-8B07-4D32-A413-18D6FB47E7D3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9B9B4-A0D4-428E-91E4-31613BD900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6E8AC-8B07-4D32-A413-18D6FB47E7D3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9B9B4-A0D4-428E-91E4-31613BD900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6E8AC-8B07-4D32-A413-18D6FB47E7D3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9B9B4-A0D4-428E-91E4-31613BD900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6E8AC-8B07-4D32-A413-18D6FB47E7D3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9B9B4-A0D4-428E-91E4-31613BD900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6E8AC-8B07-4D32-A413-18D6FB47E7D3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9B9B4-A0D4-428E-91E4-31613BD900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6E8AC-8B07-4D32-A413-18D6FB47E7D3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9B9B4-A0D4-428E-91E4-31613BD900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03B6E8AC-8B07-4D32-A413-18D6FB47E7D3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9B9B4-A0D4-428E-91E4-31613BD900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3B6E8AC-8B07-4D32-A413-18D6FB47E7D3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529B9B4-A0D4-428E-91E4-31613BD900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3B6E8AC-8B07-4D32-A413-18D6FB47E7D3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529B9B4-A0D4-428E-91E4-31613BD9009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owes.com/pd_280526-68081-82724_4294857551+4294867620_4294937087_?productId=1080053&amp;Ns=p_product_prd_lis_ord_nbr|0||p_product_quantity_sold|1&amp;pl=1&amp;currentURL=/pl_Specialty_4294857551+4294867620_4294937087_?Ns=p_product_prd_lis_ord_nbr|0||p_product_quantity_sold|1&amp;facetInfo=Specialty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2.jpe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owes.com/pd_33815-51834-8036_4294925677_4294937087_?productId=3032670&amp;Ns=p_product_prd_lis_ord_nbr|0||p_product_quantity_sold|1&amp;pl=1&amp;currentURL=/pl_Miscellaneous+Specialty+Tools_4294925677_4294937087_?Ns=p_product_prd_lis_ord_nbr|0||p_product_quantity_sold|1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2.jpeg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7.jpe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owes.com/pd_300709-70-PC218L_4294857551+4294867793_4294937087_?productId=3031569&amp;Ns=p_product_prd_lis_ord_nbr|0||p_product_quantity_sold|1&amp;pl=1&amp;currentURL=/pl_Hole+Saw_4294857551+4294867793_4294937087_?Ns=p_product_prd_lis_ord_nbr|0||p_product_quantity_sold|1&amp;facetInfo=Hole%20Saw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9.jpe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446839"/>
            <a:ext cx="7772400" cy="1829761"/>
          </a:xfrm>
        </p:spPr>
        <p:txBody>
          <a:bodyPr>
            <a:noAutofit/>
          </a:bodyPr>
          <a:lstStyle/>
          <a:p>
            <a:pPr algn="ctr"/>
            <a:r>
              <a:rPr lang="en-US" sz="7200" dirty="0">
                <a:solidFill>
                  <a:srgbClr val="0070C0"/>
                </a:solidFill>
              </a:rPr>
              <a:t>CONSTRUCTION</a:t>
            </a:r>
            <a:r>
              <a:rPr lang="en-US" sz="8000" dirty="0">
                <a:solidFill>
                  <a:srgbClr val="0070C0"/>
                </a:solidFill>
              </a:rPr>
              <a:t>  </a:t>
            </a:r>
            <a:r>
              <a:rPr lang="en-US" dirty="0">
                <a:solidFill>
                  <a:srgbClr val="0070C0"/>
                </a:solidFill>
              </a:rPr>
              <a:t>TOOL  IDENTIFICATION</a:t>
            </a:r>
          </a:p>
        </p:txBody>
      </p:sp>
      <p:pic>
        <p:nvPicPr>
          <p:cNvPr id="2050" name="Picture 2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3505200"/>
            <a:ext cx="2777848" cy="1377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Sledge Hammer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9</a:t>
            </a:r>
          </a:p>
        </p:txBody>
      </p:sp>
      <p:pic>
        <p:nvPicPr>
          <p:cNvPr id="136194" name="Picture 2" descr="Kobalt 4-lb Steel Sledge Hammer with 15-in Fiberglass Hand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2057400" y="-381000"/>
            <a:ext cx="4953000" cy="617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Glass Drill Bit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99</a:t>
            </a:r>
          </a:p>
        </p:txBody>
      </p:sp>
      <p:pic>
        <p:nvPicPr>
          <p:cNvPr id="6" name="Picture 5" descr="Kobalt 1/2">
            <a:hlinkClick r:id="rId3" tooltip="&quot;Quick View&quot;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947252">
            <a:off x="2098242" y="726641"/>
            <a:ext cx="4391248" cy="439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 err="1"/>
              <a:t>Forstner</a:t>
            </a:r>
            <a:r>
              <a:rPr lang="en-US" sz="2800" dirty="0"/>
              <a:t> Bit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100</a:t>
            </a:r>
          </a:p>
        </p:txBody>
      </p:sp>
      <p:pic>
        <p:nvPicPr>
          <p:cNvPr id="43010" name="Picture 2" descr="WoodOwl 1-1/2-in Woodboring Forstner Drill Bi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685800"/>
            <a:ext cx="4648200" cy="4648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Electric Circular Saw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101</a:t>
            </a:r>
          </a:p>
        </p:txBody>
      </p:sp>
      <p:pic>
        <p:nvPicPr>
          <p:cNvPr id="6" name="Picture 5" descr="DEWALT 15-Amp 7-1/4&quot; Circular Saw Kit with High Strength Bas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61913"/>
            <a:ext cx="5500687" cy="550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Electric Reciprocating Saw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102</a:t>
            </a:r>
          </a:p>
        </p:txBody>
      </p:sp>
      <p:pic>
        <p:nvPicPr>
          <p:cNvPr id="6" name="Picture 5" descr="DEWALT 12-Amp Reciprocating Saw Kit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457200"/>
            <a:ext cx="50292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Miter Saw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103</a:t>
            </a:r>
          </a:p>
        </p:txBody>
      </p:sp>
      <p:pic>
        <p:nvPicPr>
          <p:cNvPr id="39938" name="Picture 2" descr="DEWALT 12-in Dual BevelSliding Compound Miter Sa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381000"/>
            <a:ext cx="4876800" cy="487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Belt Sander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104</a:t>
            </a:r>
          </a:p>
        </p:txBody>
      </p:sp>
      <p:pic>
        <p:nvPicPr>
          <p:cNvPr id="7" name="Picture 6" descr="Bosch 3 x 21&quot; 6.6-Amp Variable Speed Belt Sander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290512"/>
            <a:ext cx="5181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Finishing Sander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105</a:t>
            </a:r>
          </a:p>
        </p:txBody>
      </p:sp>
      <p:pic>
        <p:nvPicPr>
          <p:cNvPr id="6" name="Picture 5" descr="Bosch 12000 Orbits per Minute Sheet Finishing Sander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457200"/>
            <a:ext cx="50292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Electric Jig Saw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106</a:t>
            </a:r>
          </a:p>
        </p:txBody>
      </p:sp>
      <p:pic>
        <p:nvPicPr>
          <p:cNvPr id="6" name="Picture 5" descr="DEWALT 5.5-AMP Woodworking Variable Speed Jigsaw Kit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304800"/>
            <a:ext cx="5181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Electric Router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107</a:t>
            </a:r>
          </a:p>
        </p:txBody>
      </p:sp>
      <p:pic>
        <p:nvPicPr>
          <p:cNvPr id="6" name="Picture 5" descr="PORTER-CABLE 1-3/4HP Fixed Base Router With Cas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228600"/>
            <a:ext cx="5257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Tape Measure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108</a:t>
            </a:r>
          </a:p>
        </p:txBody>
      </p:sp>
      <p:pic>
        <p:nvPicPr>
          <p:cNvPr id="6" name="Picture 5" descr="Stanley 35' SAE Tape Measur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381000"/>
            <a:ext cx="51435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Drill Press Vise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4" descr="BESSEY 4&quot; Drill Press Vis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609600"/>
            <a:ext cx="4800600" cy="465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10</a:t>
            </a:r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Carpenter’s Pencil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109</a:t>
            </a:r>
          </a:p>
        </p:txBody>
      </p:sp>
      <p:pic>
        <p:nvPicPr>
          <p:cNvPr id="6" name="Picture 5" descr="IRWIN JH Carpenter Penci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1" y="76200"/>
            <a:ext cx="54102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Level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110</a:t>
            </a:r>
          </a:p>
        </p:txBody>
      </p:sp>
      <p:pic>
        <p:nvPicPr>
          <p:cNvPr id="6" name="Picture 5" descr="Swanson Tool Company 9&quot; Magnetic Torpedo Leve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52400"/>
            <a:ext cx="5372100" cy="537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Framing Square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111</a:t>
            </a:r>
          </a:p>
        </p:txBody>
      </p:sp>
      <p:pic>
        <p:nvPicPr>
          <p:cNvPr id="31746" name="Picture 2" descr="Swanson Tool Company 16-in x 24-in Steel Squa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228600"/>
            <a:ext cx="5334000" cy="533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Line Level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112</a:t>
            </a:r>
          </a:p>
        </p:txBody>
      </p:sp>
      <p:pic>
        <p:nvPicPr>
          <p:cNvPr id="6" name="Picture 5" descr="Swanson Tool Company 4&quot; Aluminum Line Leve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85975" y="609600"/>
            <a:ext cx="4695825" cy="469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Combination Square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113</a:t>
            </a:r>
          </a:p>
        </p:txBody>
      </p:sp>
      <p:pic>
        <p:nvPicPr>
          <p:cNvPr id="29698" name="Picture 2" descr="Swanson Tool Company 6-in Combo Squa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457200"/>
            <a:ext cx="5029200" cy="502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Post Level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114</a:t>
            </a:r>
          </a:p>
        </p:txBody>
      </p:sp>
      <p:pic>
        <p:nvPicPr>
          <p:cNvPr id="7" name="Picture 6" descr="Swanson Tool Company Post Leve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533400"/>
            <a:ext cx="4876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Speed Square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115</a:t>
            </a:r>
          </a:p>
        </p:txBody>
      </p:sp>
      <p:pic>
        <p:nvPicPr>
          <p:cNvPr id="27650" name="Picture 2" descr="Swanson Tool Company Speed Squa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914400"/>
            <a:ext cx="4343400" cy="4343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Contour Gauge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116</a:t>
            </a:r>
          </a:p>
        </p:txBody>
      </p:sp>
      <p:pic>
        <p:nvPicPr>
          <p:cNvPr id="6" name="Picture 5" descr="General Tools &amp; Instruments 6&quot; Stainless Steel Pin Contour Gaug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209550"/>
            <a:ext cx="5200650" cy="520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Drywall Square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117</a:t>
            </a:r>
          </a:p>
        </p:txBody>
      </p:sp>
      <p:pic>
        <p:nvPicPr>
          <p:cNvPr id="25602" name="Picture 2" descr="Blue Hawk Adjustable Drywall Squa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381000"/>
            <a:ext cx="5181600" cy="5181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Sliding T Bevel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118</a:t>
            </a:r>
          </a:p>
        </p:txBody>
      </p:sp>
      <p:pic>
        <p:nvPicPr>
          <p:cNvPr id="6" name="Picture 5" descr="Task Force 9&quot; Sliding Bevel Gaug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381000"/>
            <a:ext cx="5105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Machinist’s Vise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4" descr="BESSEY 4-1/2&quot; Home Workshop Vis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685800"/>
            <a:ext cx="48006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11</a:t>
            </a:r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Compass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119</a:t>
            </a:r>
          </a:p>
        </p:txBody>
      </p:sp>
      <p:pic>
        <p:nvPicPr>
          <p:cNvPr id="7" name="Picture 6" descr="General Tools &amp; Instruments 5&quot; Professional Pencil Compass/Divider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685800"/>
            <a:ext cx="4571999" cy="4571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Protractor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120</a:t>
            </a:r>
          </a:p>
        </p:txBody>
      </p:sp>
      <p:pic>
        <p:nvPicPr>
          <p:cNvPr id="6" name="Picture 5" descr="General Tools &amp; Instruments 180° Ground Stainless Steel Protractor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838200"/>
            <a:ext cx="4724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Long Tape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121</a:t>
            </a:r>
          </a:p>
        </p:txBody>
      </p:sp>
      <p:pic>
        <p:nvPicPr>
          <p:cNvPr id="6" name="Picture 5" descr="Stanley 100' Fiberglass Long Tap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990600"/>
            <a:ext cx="4419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Stair Gauge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122</a:t>
            </a:r>
          </a:p>
        </p:txBody>
      </p:sp>
      <p:pic>
        <p:nvPicPr>
          <p:cNvPr id="6" name="Picture 5" descr="Swanson Tool Company 2-Pack Brass Stair Gaug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304800"/>
            <a:ext cx="5191125" cy="519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Tripod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123</a:t>
            </a:r>
          </a:p>
        </p:txBody>
      </p:sp>
      <p:pic>
        <p:nvPicPr>
          <p:cNvPr id="6" name="Picture 5" descr="Bosch 63&quot; Aluminum Contractor's Tripod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838200"/>
            <a:ext cx="4543425" cy="454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Transit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124</a:t>
            </a:r>
          </a:p>
        </p:txBody>
      </p:sp>
      <p:pic>
        <p:nvPicPr>
          <p:cNvPr id="6" name="Picture 5" descr="CST/Berger Speed Line Transit Leve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52400"/>
            <a:ext cx="5314950" cy="53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Leveling Rod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125</a:t>
            </a:r>
          </a:p>
        </p:txBody>
      </p:sp>
      <p:pic>
        <p:nvPicPr>
          <p:cNvPr id="6" name="Picture 5" descr="CST/Berger 16' Leveling Telescoping Rod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609600"/>
            <a:ext cx="4800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Mason’s Rule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126</a:t>
            </a:r>
          </a:p>
        </p:txBody>
      </p:sp>
      <p:pic>
        <p:nvPicPr>
          <p:cNvPr id="6" name="Picture 5" descr="Lufkin 5/8&quot; x 6' Sensormatic Wood Rule, Brickmaso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304800"/>
            <a:ext cx="5195887" cy="519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Laser Detector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127</a:t>
            </a:r>
          </a:p>
        </p:txBody>
      </p:sp>
      <p:pic>
        <p:nvPicPr>
          <p:cNvPr id="6" name="Picture 5" descr="CST/Berger Laser Detector Kit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609600"/>
            <a:ext cx="4724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Rotary Laser Level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128</a:t>
            </a:r>
          </a:p>
        </p:txBody>
      </p:sp>
      <p:pic>
        <p:nvPicPr>
          <p:cNvPr id="6" name="Picture 5" descr="Bosch 800' Beam Self Leveling Rotary Laser Leve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609600"/>
            <a:ext cx="4772025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C  Clamp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4" descr="BESSEY 6&quot; C Clamp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457200"/>
            <a:ext cx="50292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12</a:t>
            </a:r>
          </a:p>
        </p:txBody>
      </p:sp>
    </p:spTree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Mason Line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129</a:t>
            </a:r>
          </a:p>
        </p:txBody>
      </p:sp>
      <p:pic>
        <p:nvPicPr>
          <p:cNvPr id="6" name="Picture 5" descr="Task Force 300' Mason Line">
            <a:hlinkClick r:id="rId3" tooltip="&quot;Quick View&quot;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1200" y="838200"/>
            <a:ext cx="4591050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Brick Tongs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130</a:t>
            </a:r>
          </a:p>
        </p:txBody>
      </p:sp>
      <p:pic>
        <p:nvPicPr>
          <p:cNvPr id="6" name="Picture 5" descr="Kobalt Brick Tongs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609600"/>
            <a:ext cx="4876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Line Block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131</a:t>
            </a:r>
          </a:p>
        </p:txBody>
      </p:sp>
      <p:pic>
        <p:nvPicPr>
          <p:cNvPr id="6" name="Picture 5" descr="Kobalt Wood Line Blocks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609600"/>
            <a:ext cx="4833937" cy="483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Chipping Hammer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132</a:t>
            </a:r>
          </a:p>
        </p:txBody>
      </p:sp>
      <p:pic>
        <p:nvPicPr>
          <p:cNvPr id="6" name="Picture 5" descr="Task Force Straight Head Chipping Hammer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304800"/>
            <a:ext cx="5181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Bench Grinder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133</a:t>
            </a:r>
          </a:p>
        </p:txBody>
      </p:sp>
      <p:pic>
        <p:nvPicPr>
          <p:cNvPr id="6" name="Picture 5" descr="PORTER-CABLE 8&quot; Variable Speed Bench Grinder with Light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685800"/>
            <a:ext cx="4724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Scratch Awl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134</a:t>
            </a:r>
          </a:p>
        </p:txBody>
      </p:sp>
      <p:pic>
        <p:nvPicPr>
          <p:cNvPr id="6" name="Picture 5" descr="General Tools &amp; Instruments 4&quot; Alloy Steel Blade Scratch Aw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447800" y="76200"/>
            <a:ext cx="51816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Chalk Line Reel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135</a:t>
            </a:r>
          </a:p>
        </p:txBody>
      </p:sp>
      <p:pic>
        <p:nvPicPr>
          <p:cNvPr id="6" name="Picture 5" descr="Stanley 100' Plastic Case Chalk Ree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685800"/>
            <a:ext cx="4552950" cy="455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Extension Wood Rule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136</a:t>
            </a:r>
          </a:p>
        </p:txBody>
      </p:sp>
      <p:pic>
        <p:nvPicPr>
          <p:cNvPr id="6" name="Picture 5" descr="Lufkin 6' Extension Wood Rul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52400"/>
            <a:ext cx="5334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Round File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137</a:t>
            </a:r>
          </a:p>
        </p:txBody>
      </p:sp>
      <p:pic>
        <p:nvPicPr>
          <p:cNvPr id="5122" name="Picture 2" descr="Kobalt 8-in Mill Round Fi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152400"/>
            <a:ext cx="5181600" cy="5181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x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Dry Wall Hammer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4" descr="Bostitch 14 oz. Drywall Hammer - Smooth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304800"/>
            <a:ext cx="5286375" cy="513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13</a:t>
            </a:r>
          </a:p>
        </p:txBody>
      </p:sp>
    </p:spTree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x</a:t>
            </a:r>
          </a:p>
        </p:txBody>
      </p:sp>
    </p:spTree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x</a:t>
            </a:r>
          </a:p>
        </p:txBody>
      </p:sp>
    </p:spTree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x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Adjustable Wrench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4" descr="Task Force 6&quot; Carbon Steel Adjustable Wrench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59529">
            <a:off x="2431994" y="984194"/>
            <a:ext cx="4329113" cy="432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14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Locking  C  Clamp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4" descr="IRWIN 6 Locking C-Clamps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381000"/>
            <a:ext cx="4872038" cy="487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15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Hand Screw Clamp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4" descr="BESSEY 10&quot; Hand Screw Clamp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838200"/>
            <a:ext cx="464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16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Torque Wrench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4" descr="Kobalt 1/2&quot; Drive Torque Wrench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838200"/>
            <a:ext cx="4667250" cy="466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17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Telescoping Basin Wrench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4" descr="Superior Tool Telescoping Basin Wrench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685800"/>
            <a:ext cx="4953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18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Curved Claw Hammer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4" descr="Kobalt 16 oz. Curved Claw Hammer with Angled Handl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533400"/>
            <a:ext cx="5562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Bar Clamp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4" descr="BESSEY 6&quot; Clutch Bar Clamp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752600" y="533400"/>
            <a:ext cx="4852988" cy="485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19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Breaker Bar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4" descr="Kobalt 1/2&quot; Drive Breaker Bar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838200"/>
            <a:ext cx="4595813" cy="459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20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Combination Wrench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4" descr="Kobalt 17mm Combination Wrench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990600"/>
            <a:ext cx="4414838" cy="441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21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Ratchet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4" descr="Kobalt 1/2&quot; Drive Dual Finish Quick Change Ratchet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1495" y="238608"/>
            <a:ext cx="5871306" cy="5247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22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Pipe Wrench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23</a:t>
            </a:r>
          </a:p>
        </p:txBody>
      </p:sp>
      <p:pic>
        <p:nvPicPr>
          <p:cNvPr id="121858" name="Picture 2" descr="Kobalt 10-in Aluminum Wrench Individual Pipe Wrenc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381000"/>
            <a:ext cx="4953000" cy="495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Steel Pry Bar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24</a:t>
            </a:r>
          </a:p>
        </p:txBody>
      </p:sp>
      <p:pic>
        <p:nvPicPr>
          <p:cNvPr id="6" name="Picture 5" descr="Task Force 15&quot; Steel Pry Bar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32095">
            <a:off x="1377537" y="842857"/>
            <a:ext cx="6160327" cy="4307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Nail Pry Bar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25</a:t>
            </a:r>
          </a:p>
        </p:txBody>
      </p:sp>
      <p:pic>
        <p:nvPicPr>
          <p:cNvPr id="6" name="Picture 5" descr="Task Force 10 1/2&quot; Steel Nail Pry Bar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838200"/>
            <a:ext cx="5791199" cy="4343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Wood Chisel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26</a:t>
            </a:r>
          </a:p>
        </p:txBody>
      </p:sp>
      <p:pic>
        <p:nvPicPr>
          <p:cNvPr id="6" name="Picture 5" descr="Stanley 1&quot; Wood Chise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591761">
            <a:off x="1813966" y="683740"/>
            <a:ext cx="5109234" cy="4699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Cold Chisel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27</a:t>
            </a:r>
          </a:p>
        </p:txBody>
      </p:sp>
      <p:pic>
        <p:nvPicPr>
          <p:cNvPr id="6" name="Picture 5" descr="Bostitch 1/2&quot; Cold Chise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457200"/>
            <a:ext cx="4953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Mason’s Chisel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28</a:t>
            </a:r>
          </a:p>
        </p:txBody>
      </p:sp>
      <p:pic>
        <p:nvPicPr>
          <p:cNvPr id="6" name="Picture 5" descr="Bostitch 4&quot; Brick Set Chise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304800"/>
            <a:ext cx="5105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Ball Peen Hammer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2</a:t>
            </a:r>
          </a:p>
        </p:txBody>
      </p:sp>
      <p:pic>
        <p:nvPicPr>
          <p:cNvPr id="143362" name="Picture 2" descr="Kobalt 16-oz Hickory Ball Pein Hamm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381000"/>
            <a:ext cx="5105400" cy="5105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Molding Bar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29</a:t>
            </a:r>
          </a:p>
        </p:txBody>
      </p:sp>
      <p:pic>
        <p:nvPicPr>
          <p:cNvPr id="6" name="Picture 5" descr="Bostitch 8&quot; Steel Moulding Bar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457200"/>
            <a:ext cx="6096000" cy="488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Wrecking Bar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30</a:t>
            </a:r>
          </a:p>
        </p:txBody>
      </p:sp>
      <p:pic>
        <p:nvPicPr>
          <p:cNvPr id="6" name="Picture 5" descr="Stanley 18&quot; Steel Wrecking Bar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533400"/>
            <a:ext cx="4876799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Phillips Screwdriver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31</a:t>
            </a:r>
          </a:p>
        </p:txBody>
      </p:sp>
      <p:pic>
        <p:nvPicPr>
          <p:cNvPr id="6" name="Picture 5" descr="Kobalt #2 x 4&quot;L Phillips Screwdriver with Acetate Handl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47055">
            <a:off x="1859750" y="495150"/>
            <a:ext cx="4655500" cy="465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Flat Head Screwdriver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32</a:t>
            </a:r>
          </a:p>
        </p:txBody>
      </p:sp>
      <p:pic>
        <p:nvPicPr>
          <p:cNvPr id="6" name="Picture 5" descr="Kobalt 1/4&quot; x 4&quot;L Flat Screwdriver with Acetate Handl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72293">
            <a:off x="2150125" y="626123"/>
            <a:ext cx="4553176" cy="455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Stubby Flat Head Screwdriver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33</a:t>
            </a:r>
          </a:p>
        </p:txBody>
      </p:sp>
      <p:pic>
        <p:nvPicPr>
          <p:cNvPr id="6" name="Picture 5" descr="Kobalt 1/4&quot; x 1-1/2&quot;L Flat Screwdriver with Acetate Handl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1214438"/>
            <a:ext cx="3657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Stubby Phillips Screwdriver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34</a:t>
            </a:r>
          </a:p>
        </p:txBody>
      </p:sp>
      <p:pic>
        <p:nvPicPr>
          <p:cNvPr id="6" name="Picture 5" descr="Kobalt #2 x 1-1/2&quot;L Phillips Screwdriver with Acetate Handl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00325" y="1219201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Crank Action Screwdriver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35</a:t>
            </a:r>
          </a:p>
        </p:txBody>
      </p:sp>
      <p:pic>
        <p:nvPicPr>
          <p:cNvPr id="6" name="Picture 5" descr="Greenlee Phillips Tip #2 x 6&quot; Screwdriver, Crank Actio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228600"/>
            <a:ext cx="5257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Nut Driver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36</a:t>
            </a:r>
          </a:p>
        </p:txBody>
      </p:sp>
      <p:pic>
        <p:nvPicPr>
          <p:cNvPr id="6" name="Picture 5" descr="Greenlee 5/16&quot; x 3&quot; Heavy-Duty Nut Driver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1" y="152400"/>
            <a:ext cx="5333999" cy="5333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Utility Knife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37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76400"/>
            <a:ext cx="6019800" cy="2934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Offset Screwdrivers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38</a:t>
            </a:r>
          </a:p>
        </p:txBody>
      </p:sp>
      <p:pic>
        <p:nvPicPr>
          <p:cNvPr id="6" name="Picture 5" descr="Kobalt 3 Piece Offset Screwdriver Set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533400"/>
            <a:ext cx="4800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Ripping Hammer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4" descr="Kobalt 20 oz. Rip Claw Hammer with Angled Handl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1143000"/>
            <a:ext cx="4952999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3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5-in-1 Glazing Knife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39</a:t>
            </a:r>
          </a:p>
        </p:txBody>
      </p:sp>
      <p:pic>
        <p:nvPicPr>
          <p:cNvPr id="6" name="Picture 5" descr="Warner Tool Products ProGrip 2 5-in-1 Glazing Knif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685800"/>
            <a:ext cx="42672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Taping Knife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40</a:t>
            </a:r>
          </a:p>
        </p:txBody>
      </p:sp>
      <p:pic>
        <p:nvPicPr>
          <p:cNvPr id="6" name="Picture 5" descr="Warner Blue Steel Taping Knif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609600"/>
            <a:ext cx="5181599" cy="4480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Bolt Cutter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41</a:t>
            </a:r>
          </a:p>
        </p:txBody>
      </p:sp>
      <p:pic>
        <p:nvPicPr>
          <p:cNvPr id="103428" name="Picture 4" descr="Kobalt 18-in Bolt Cut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14300"/>
            <a:ext cx="5410200" cy="541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600" dirty="0"/>
              <a:t>Aviation Tin Snips - Straight Cut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42</a:t>
            </a:r>
          </a:p>
        </p:txBody>
      </p:sp>
      <p:pic>
        <p:nvPicPr>
          <p:cNvPr id="6" name="Picture 5" descr="Task Force 10&quot; Aviation Tin Snips with Straight Cut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609600"/>
            <a:ext cx="4905375" cy="490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Tin Snips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43</a:t>
            </a:r>
          </a:p>
        </p:txBody>
      </p:sp>
      <p:pic>
        <p:nvPicPr>
          <p:cNvPr id="6" name="Picture 5" descr="Task Force 10&quot; Tin Snips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533400"/>
            <a:ext cx="50292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Steel Snips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44</a:t>
            </a:r>
          </a:p>
        </p:txBody>
      </p:sp>
      <p:pic>
        <p:nvPicPr>
          <p:cNvPr id="6" name="Picture 5" descr="Wiss 2.25&quot; Steel Snips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533400"/>
            <a:ext cx="4886325" cy="488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Margin Trowel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45</a:t>
            </a:r>
          </a:p>
        </p:txBody>
      </p:sp>
      <p:pic>
        <p:nvPicPr>
          <p:cNvPr id="6" name="Picture 5" descr="Task Force 5 x 2 Margin Trowe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228600"/>
            <a:ext cx="5072063" cy="507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Stainless Steel Mud Pan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46</a:t>
            </a:r>
          </a:p>
        </p:txBody>
      </p:sp>
      <p:pic>
        <p:nvPicPr>
          <p:cNvPr id="6" name="Picture 5" descr="Kobalt 16.5&quot; x 5.5&quot; Stainless Steel Mud Pa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304800"/>
            <a:ext cx="5105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½-inch Brick Jointer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47</a:t>
            </a:r>
          </a:p>
        </p:txBody>
      </p:sp>
      <p:pic>
        <p:nvPicPr>
          <p:cNvPr id="6" name="Picture 5" descr="Kobalt 1/2&quot; Brick Jointer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381000"/>
            <a:ext cx="5124450" cy="512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Corner Trowel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48</a:t>
            </a:r>
          </a:p>
        </p:txBody>
      </p:sp>
      <p:pic>
        <p:nvPicPr>
          <p:cNvPr id="6" name="Picture 5" descr="Kobalt 12&quot; Outside Corner Trowe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304800"/>
            <a:ext cx="5257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Brick Hammer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4" descr="Kobalt 20 Oz. Brick Hammer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990600"/>
            <a:ext cx="5105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4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Concrete </a:t>
            </a:r>
            <a:r>
              <a:rPr lang="en-US" sz="2800" dirty="0" err="1"/>
              <a:t>Groover</a:t>
            </a:r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49</a:t>
            </a:r>
          </a:p>
        </p:txBody>
      </p:sp>
      <p:pic>
        <p:nvPicPr>
          <p:cNvPr id="6" name="Picture 5" descr="Kobalt 6&quot; Concrete Groover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381000"/>
            <a:ext cx="50292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Concrete Edger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50</a:t>
            </a:r>
          </a:p>
        </p:txBody>
      </p:sp>
      <p:pic>
        <p:nvPicPr>
          <p:cNvPr id="6" name="Picture 5" descr="Kobalt 6&quot; Concrete Edger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304800"/>
            <a:ext cx="5238750" cy="523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Finishing Trowel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51</a:t>
            </a:r>
          </a:p>
        </p:txBody>
      </p:sp>
      <p:pic>
        <p:nvPicPr>
          <p:cNvPr id="6" name="Picture 5" descr="Kobalt 14&quot; Finishing Trowe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304800"/>
            <a:ext cx="5105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Concrete Float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52</a:t>
            </a:r>
          </a:p>
        </p:txBody>
      </p:sp>
      <p:pic>
        <p:nvPicPr>
          <p:cNvPr id="6" name="Picture 5" descr="Kobalt 8&quot; Concrete Float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609600"/>
            <a:ext cx="6324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Hand Concrete Float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53</a:t>
            </a:r>
          </a:p>
        </p:txBody>
      </p:sp>
      <p:pic>
        <p:nvPicPr>
          <p:cNvPr id="6" name="Picture 5" descr="Kobalt 16&quot; Concrete Float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381000"/>
            <a:ext cx="5067300" cy="506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Rubber Float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54</a:t>
            </a:r>
          </a:p>
        </p:txBody>
      </p:sp>
      <p:pic>
        <p:nvPicPr>
          <p:cNvPr id="6" name="Picture 5" descr="Task Force Molded Rubber Float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457200"/>
            <a:ext cx="50292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Brick Trowel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55</a:t>
            </a:r>
          </a:p>
        </p:txBody>
      </p:sp>
      <p:pic>
        <p:nvPicPr>
          <p:cNvPr id="6" name="Picture 5" descr="Kobalt 7&quot; Brick and Block Trowe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685800"/>
            <a:ext cx="4486275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Pointing Trowel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56</a:t>
            </a:r>
          </a:p>
        </p:txBody>
      </p:sp>
      <p:pic>
        <p:nvPicPr>
          <p:cNvPr id="6" name="Picture 5" descr="Kobalt 5&quot; x 2-1/2&quot; Pointing Trowe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457200"/>
            <a:ext cx="4886325" cy="488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Putty Knife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57</a:t>
            </a:r>
          </a:p>
        </p:txBody>
      </p:sp>
      <p:pic>
        <p:nvPicPr>
          <p:cNvPr id="6" name="Picture 5" descr="Warner ProGrip 2 6&quot; Broad Knif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1" y="838200"/>
            <a:ext cx="4114799" cy="4572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Pole Sander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58</a:t>
            </a:r>
          </a:p>
        </p:txBody>
      </p:sp>
      <p:pic>
        <p:nvPicPr>
          <p:cNvPr id="6" name="Picture 5" descr="Warner Tool Products Pole Sander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228600"/>
            <a:ext cx="5257799" cy="5257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Rubber Mallet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4" descr="Task Force 16 oz. Rubber Mallet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7050789">
            <a:off x="2688184" y="616167"/>
            <a:ext cx="4148631" cy="46892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5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Bastard File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59</a:t>
            </a:r>
          </a:p>
        </p:txBody>
      </p:sp>
      <p:pic>
        <p:nvPicPr>
          <p:cNvPr id="84994" name="Picture 2" descr="Kobalt 6-in Mill Bastard Fi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457200"/>
            <a:ext cx="4953000" cy="495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Half Round File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60</a:t>
            </a:r>
          </a:p>
        </p:txBody>
      </p:sp>
      <p:pic>
        <p:nvPicPr>
          <p:cNvPr id="83970" name="Picture 2" descr="Kobalt 8-in Half Round Fi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228600"/>
            <a:ext cx="5257800" cy="525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Dry Wall Saw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61</a:t>
            </a:r>
          </a:p>
        </p:txBody>
      </p:sp>
      <p:pic>
        <p:nvPicPr>
          <p:cNvPr id="82946" name="Picture 2" descr="Task Force 6-in Drywall Sa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304800"/>
            <a:ext cx="5181600" cy="5181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Miter Box and Saw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62</a:t>
            </a:r>
          </a:p>
        </p:txBody>
      </p:sp>
      <p:pic>
        <p:nvPicPr>
          <p:cNvPr id="6" name="Picture 5" descr="Stanley Pro Clamping Miter Box Tools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670194"/>
            <a:ext cx="6553199" cy="4816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Carbide Circular Saw Blade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63</a:t>
            </a:r>
          </a:p>
        </p:txBody>
      </p:sp>
      <p:pic>
        <p:nvPicPr>
          <p:cNvPr id="6" name="Picture 5" descr="Skil 7-1/4&quot; 40T Wood Circular Saw Blad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685800"/>
            <a:ext cx="4410075" cy="441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Steel Circular Saw Blade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64</a:t>
            </a:r>
          </a:p>
        </p:txBody>
      </p:sp>
      <p:pic>
        <p:nvPicPr>
          <p:cNvPr id="6" name="Picture 5" descr="Skil 7-1/4&quot; 150T Steel Circular Saw Blad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609600"/>
            <a:ext cx="4800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Masonry Saw Blade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65</a:t>
            </a:r>
          </a:p>
        </p:txBody>
      </p:sp>
      <p:pic>
        <p:nvPicPr>
          <p:cNvPr id="6" name="Picture 5" descr="DEWALT 7&quot; High-Performance Masonry Blad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533400"/>
            <a:ext cx="4872038" cy="487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Coping Saw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66</a:t>
            </a:r>
          </a:p>
        </p:txBody>
      </p:sp>
      <p:pic>
        <p:nvPicPr>
          <p:cNvPr id="77826" name="Picture 2" descr="IRWIN Premium Pro Coping Sa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304800"/>
            <a:ext cx="5257800" cy="525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Dovetail Saw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67</a:t>
            </a:r>
          </a:p>
        </p:txBody>
      </p:sp>
      <p:pic>
        <p:nvPicPr>
          <p:cNvPr id="76802" name="Picture 2" descr="Stanley 10-in Dovetail Saw With Reversible Hand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228600"/>
            <a:ext cx="5257800" cy="525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Hacksaw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68</a:t>
            </a:r>
          </a:p>
        </p:txBody>
      </p:sp>
      <p:pic>
        <p:nvPicPr>
          <p:cNvPr id="6" name="Picture 5" descr="Task Force 12&quot; Bimetal Hacksaw with Rubber Grip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381000"/>
            <a:ext cx="6019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Cross Peen Hammer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original-image" descr="JACKSON 3 Lb. Cross Pein Hammer with Fiberglass Handl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5400000">
            <a:off x="2590800" y="304800"/>
            <a:ext cx="3962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6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Hand Saw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69</a:t>
            </a:r>
          </a:p>
        </p:txBody>
      </p:sp>
      <p:pic>
        <p:nvPicPr>
          <p:cNvPr id="6" name="Picture 5" descr="Stanley 15&quot; Hand Saw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838200"/>
            <a:ext cx="6488776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Laminate Saw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70</a:t>
            </a:r>
          </a:p>
        </p:txBody>
      </p:sp>
      <p:pic>
        <p:nvPicPr>
          <p:cNvPr id="6" name="Picture 5" descr="Kobalt 12&quot; Laminate Saw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381000"/>
            <a:ext cx="5305425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Back Saw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71</a:t>
            </a:r>
          </a:p>
        </p:txBody>
      </p:sp>
      <p:pic>
        <p:nvPicPr>
          <p:cNvPr id="6" name="Picture 5" descr="Kobalt 14&quot; Back Saw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381000"/>
            <a:ext cx="5862637" cy="4960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Compass Saw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72</a:t>
            </a:r>
          </a:p>
        </p:txBody>
      </p:sp>
      <p:pic>
        <p:nvPicPr>
          <p:cNvPr id="6" name="Picture 5" descr="Kobalt Compass Saw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838200"/>
            <a:ext cx="5105400" cy="4496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Dado Set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73</a:t>
            </a:r>
          </a:p>
        </p:txBody>
      </p:sp>
      <p:pic>
        <p:nvPicPr>
          <p:cNvPr id="6" name="Picture 5" descr="Skil Steel Dado Set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52400"/>
            <a:ext cx="5357813" cy="535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Hook Blade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74</a:t>
            </a:r>
          </a:p>
        </p:txBody>
      </p:sp>
      <p:pic>
        <p:nvPicPr>
          <p:cNvPr id="6" name="Picture 5" descr="Stanley 50-Pack Steel Hook Replacement Blades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838200"/>
            <a:ext cx="4281487" cy="428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Razor Blade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75</a:t>
            </a:r>
          </a:p>
        </p:txBody>
      </p:sp>
      <p:pic>
        <p:nvPicPr>
          <p:cNvPr id="6" name="Picture 5" descr="Stanley 5-Pack High-Carbon Steel Replacement Blades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1066800"/>
            <a:ext cx="3681412" cy="368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Needle Nose Pliers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76</a:t>
            </a:r>
          </a:p>
        </p:txBody>
      </p:sp>
      <p:pic>
        <p:nvPicPr>
          <p:cNvPr id="6" name="Picture 5" descr="Kobalt 6&quot; Long Nose Pliers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381000"/>
            <a:ext cx="5148262" cy="514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Diagonal Cutting Pliers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77</a:t>
            </a:r>
          </a:p>
        </p:txBody>
      </p:sp>
      <p:pic>
        <p:nvPicPr>
          <p:cNvPr id="6" name="Picture 5" descr="Kobalt 4-1/2&quot; Diagonal Pliers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914400"/>
            <a:ext cx="4695723" cy="387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Tongue and Groove Pliers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78</a:t>
            </a:r>
          </a:p>
        </p:txBody>
      </p:sp>
      <p:pic>
        <p:nvPicPr>
          <p:cNvPr id="6" name="Picture 5" descr="CHANNELLOCK, INC. 10&quot; Tongue-and-Groove Pliers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557442">
            <a:off x="2003471" y="463788"/>
            <a:ext cx="4851353" cy="5029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Dead Blow Hammer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4" descr="Precision Components Dead Blow Hammer for Laminate Floori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685800"/>
            <a:ext cx="5715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7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Locking Pliers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79</a:t>
            </a:r>
          </a:p>
        </p:txBody>
      </p:sp>
      <p:pic>
        <p:nvPicPr>
          <p:cNvPr id="6" name="Picture 5" descr="IRWIN VISE-GRIP 10&quot; Locking Pliers With Wire Cutter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399143"/>
            <a:ext cx="5257800" cy="5049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Slip Joint Pliers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80</a:t>
            </a:r>
          </a:p>
        </p:txBody>
      </p:sp>
      <p:pic>
        <p:nvPicPr>
          <p:cNvPr id="63492" name="Picture 4" descr="Kobalt Slip Joint Plier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228600"/>
            <a:ext cx="5257800" cy="525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Lineman’s Pliers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81</a:t>
            </a:r>
          </a:p>
        </p:txBody>
      </p:sp>
      <p:pic>
        <p:nvPicPr>
          <p:cNvPr id="6" name="Picture 5" descr="Kobalt 9&quot; Linesman Pliers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228600"/>
            <a:ext cx="5033962" cy="503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Cable Cutters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82</a:t>
            </a:r>
          </a:p>
        </p:txBody>
      </p:sp>
      <p:pic>
        <p:nvPicPr>
          <p:cNvPr id="6" name="Picture 5" descr="CHANNELLOCK, INC. 9-1/2&quot; Cable Cutters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 flipH="1">
            <a:off x="1600200" y="304800"/>
            <a:ext cx="5191125" cy="519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Fencing Pliers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83</a:t>
            </a:r>
          </a:p>
        </p:txBody>
      </p:sp>
      <p:pic>
        <p:nvPicPr>
          <p:cNvPr id="6" name="Picture 5" descr="Kobalt 10&quot; Fencing Pliers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228600"/>
            <a:ext cx="5105399" cy="5105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Concrete Nippers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84</a:t>
            </a:r>
          </a:p>
        </p:txBody>
      </p:sp>
      <p:pic>
        <p:nvPicPr>
          <p:cNvPr id="59394" name="Picture 2" descr="Kobalt 10-in Concrete Nipp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228600"/>
            <a:ext cx="5257800" cy="525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Wire Strippers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85</a:t>
            </a:r>
          </a:p>
        </p:txBody>
      </p:sp>
      <p:pic>
        <p:nvPicPr>
          <p:cNvPr id="58370" name="Picture 2" descr="Southwire Wire Stripper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1836710" y="304800"/>
            <a:ext cx="5025440" cy="50254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Center Punch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86</a:t>
            </a:r>
          </a:p>
        </p:txBody>
      </p:sp>
      <p:pic>
        <p:nvPicPr>
          <p:cNvPr id="57346" name="Picture 2" descr="General Tools &amp; Instruments 6&quot; Center Bullet Punc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676400" y="228600"/>
            <a:ext cx="5105400" cy="5105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600" dirty="0"/>
              <a:t>Drive Pin Long Punch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87</a:t>
            </a:r>
          </a:p>
        </p:txBody>
      </p:sp>
      <p:pic>
        <p:nvPicPr>
          <p:cNvPr id="56322" name="Picture 2" descr="Stanley Drive Pin Long Punc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381000"/>
            <a:ext cx="5029200" cy="502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Pin Punch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88</a:t>
            </a:r>
          </a:p>
        </p:txBody>
      </p:sp>
      <p:pic>
        <p:nvPicPr>
          <p:cNvPr id="55298" name="Picture 2" descr="Gedore 3 Pin Punc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381000"/>
            <a:ext cx="4953000" cy="495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 err="1"/>
              <a:t>Shingler’s</a:t>
            </a:r>
            <a:r>
              <a:rPr lang="en-US" sz="2800" dirty="0"/>
              <a:t> Hatchet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4" descr="Bostitch 13 oz. Shinglers Hatchet w/Blad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381000"/>
            <a:ext cx="4948238" cy="494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8</a:t>
            </a: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12-pt Deep Well Socket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89</a:t>
            </a:r>
          </a:p>
        </p:txBody>
      </p:sp>
      <p:pic>
        <p:nvPicPr>
          <p:cNvPr id="6" name="Picture 5" descr="Kobalt 3/8&quot; Drive 12-Point Socket - 12mm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1371600"/>
            <a:ext cx="3362325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6-pt Deep Well Socket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90</a:t>
            </a:r>
          </a:p>
        </p:txBody>
      </p:sp>
      <p:pic>
        <p:nvPicPr>
          <p:cNvPr id="6" name="Picture 5" descr="Kobalt 1/4&quot; Drive 6-Point Socket - 13mm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33216" y="1066800"/>
            <a:ext cx="4688305" cy="3737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Socket Extension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91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828800"/>
            <a:ext cx="7046976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Socket Adaptor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92</a:t>
            </a:r>
          </a:p>
        </p:txBody>
      </p:sp>
      <p:pic>
        <p:nvPicPr>
          <p:cNvPr id="6" name="Picture 5" descr="Kobalt 1/2&quot; Drive Adapter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1295400"/>
            <a:ext cx="3657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Universal Joint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93</a:t>
            </a:r>
          </a:p>
        </p:txBody>
      </p:sp>
      <p:pic>
        <p:nvPicPr>
          <p:cNvPr id="6" name="Picture 5" descr="Kobalt 1/2&quot; Drive Universal Joint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1143000"/>
            <a:ext cx="3700462" cy="37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Glass Cutter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94</a:t>
            </a:r>
          </a:p>
        </p:txBody>
      </p:sp>
      <p:pic>
        <p:nvPicPr>
          <p:cNvPr id="49154" name="Picture 2" descr="Kobalt Glass Cut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914400"/>
            <a:ext cx="3962400" cy="3962400"/>
          </a:xfrm>
          <a:prstGeom prst="rect">
            <a:avLst/>
          </a:prstGeom>
          <a:noFill/>
        </p:spPr>
      </p:pic>
      <p:pic>
        <p:nvPicPr>
          <p:cNvPr id="49156" name="Picture 4" descr="Warner Glass Cutt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919446">
            <a:off x="1016948" y="1016948"/>
            <a:ext cx="2895600" cy="289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Auger Bit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95</a:t>
            </a:r>
          </a:p>
        </p:txBody>
      </p:sp>
      <p:pic>
        <p:nvPicPr>
          <p:cNvPr id="6" name="Picture 5" descr="IRWIN 1 x 4-1/2&quot; Solid Center Auger Bit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865195" y="146203"/>
            <a:ext cx="4314824" cy="5698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Hole Saw Bit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96</a:t>
            </a:r>
          </a:p>
        </p:txBody>
      </p:sp>
      <p:pic>
        <p:nvPicPr>
          <p:cNvPr id="6" name="Picture 5" descr="PORTER-CABLE 2-1/8">
            <a:hlinkClick r:id="rId3" tooltip="&quot;Quick View&quot;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1200" y="990600"/>
            <a:ext cx="4057650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Twist Drill Bit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97</a:t>
            </a:r>
          </a:p>
        </p:txBody>
      </p:sp>
      <p:pic>
        <p:nvPicPr>
          <p:cNvPr id="6" name="Picture 5" descr="Bosch 7/32&quot; Titanium SP Jobber Drill Bit Card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1981200" y="304800"/>
            <a:ext cx="4800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Spade Bit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98</a:t>
            </a:r>
          </a:p>
        </p:txBody>
      </p:sp>
      <p:pic>
        <p:nvPicPr>
          <p:cNvPr id="6" name="Picture 5" descr="IRWIN SPEEDBOR 1-1/2&quot; High Speed Steel Spade Drill Bit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685800"/>
            <a:ext cx="4876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1441</TotalTime>
  <Words>467</Words>
  <Application>Microsoft Office PowerPoint</Application>
  <PresentationFormat>On-screen Show (4:3)</PresentationFormat>
  <Paragraphs>279</Paragraphs>
  <Slides>142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142</vt:i4>
      </vt:variant>
    </vt:vector>
  </HeadingPairs>
  <TitlesOfParts>
    <vt:vector size="148" baseType="lpstr">
      <vt:lpstr>Arial</vt:lpstr>
      <vt:lpstr>Lucida Sans Unicode</vt:lpstr>
      <vt:lpstr>Verdana</vt:lpstr>
      <vt:lpstr>Wingdings 2</vt:lpstr>
      <vt:lpstr>Wingdings 3</vt:lpstr>
      <vt:lpstr>Concourse</vt:lpstr>
      <vt:lpstr>CONSTRUCTION  TOOL  IDENTIFICATION</vt:lpstr>
      <vt:lpstr>Curved Claw Hammer</vt:lpstr>
      <vt:lpstr>Ball Peen Hammer</vt:lpstr>
      <vt:lpstr>Ripping Hammer</vt:lpstr>
      <vt:lpstr>Brick Hammer</vt:lpstr>
      <vt:lpstr>Rubber Mallet</vt:lpstr>
      <vt:lpstr>Cross Peen Hammer</vt:lpstr>
      <vt:lpstr>Dead Blow Hammer</vt:lpstr>
      <vt:lpstr>Shingler’s Hatchet</vt:lpstr>
      <vt:lpstr>Sledge Hammer</vt:lpstr>
      <vt:lpstr>Drill Press Vise</vt:lpstr>
      <vt:lpstr>Machinist’s Vise</vt:lpstr>
      <vt:lpstr>C  Clamp</vt:lpstr>
      <vt:lpstr>Dry Wall Hammer</vt:lpstr>
      <vt:lpstr>Adjustable Wrench</vt:lpstr>
      <vt:lpstr>Locking  C  Clamp</vt:lpstr>
      <vt:lpstr>Hand Screw Clamp</vt:lpstr>
      <vt:lpstr>Torque Wrench</vt:lpstr>
      <vt:lpstr>Telescoping Basin Wrench</vt:lpstr>
      <vt:lpstr>Bar Clamp</vt:lpstr>
      <vt:lpstr>Breaker Bar</vt:lpstr>
      <vt:lpstr>Combination Wrench</vt:lpstr>
      <vt:lpstr>Ratchet</vt:lpstr>
      <vt:lpstr>Pipe Wrench</vt:lpstr>
      <vt:lpstr>Steel Pry Bar</vt:lpstr>
      <vt:lpstr>Nail Pry Bar</vt:lpstr>
      <vt:lpstr>Wood Chisel</vt:lpstr>
      <vt:lpstr>Cold Chisel</vt:lpstr>
      <vt:lpstr>Mason’s Chisel</vt:lpstr>
      <vt:lpstr>Molding Bar</vt:lpstr>
      <vt:lpstr>Wrecking Bar</vt:lpstr>
      <vt:lpstr>Phillips Screwdriver</vt:lpstr>
      <vt:lpstr>Flat Head Screwdriver</vt:lpstr>
      <vt:lpstr>Stubby Flat Head Screwdriver</vt:lpstr>
      <vt:lpstr>Stubby Phillips Screwdriver</vt:lpstr>
      <vt:lpstr>Crank Action Screwdriver</vt:lpstr>
      <vt:lpstr>Nut Driver</vt:lpstr>
      <vt:lpstr>Utility Knife</vt:lpstr>
      <vt:lpstr>Offset Screwdrivers</vt:lpstr>
      <vt:lpstr>5-in-1 Glazing Knife</vt:lpstr>
      <vt:lpstr>Taping Knife</vt:lpstr>
      <vt:lpstr>Bolt Cutter</vt:lpstr>
      <vt:lpstr>Aviation Tin Snips - Straight Cut</vt:lpstr>
      <vt:lpstr>Tin Snips</vt:lpstr>
      <vt:lpstr>Steel Snips</vt:lpstr>
      <vt:lpstr>Margin Trowel</vt:lpstr>
      <vt:lpstr>Stainless Steel Mud Pan</vt:lpstr>
      <vt:lpstr>½-inch Brick Jointer</vt:lpstr>
      <vt:lpstr>Corner Trowel</vt:lpstr>
      <vt:lpstr>Concrete Groover</vt:lpstr>
      <vt:lpstr>Concrete Edger</vt:lpstr>
      <vt:lpstr>Finishing Trowel</vt:lpstr>
      <vt:lpstr>Concrete Float</vt:lpstr>
      <vt:lpstr>Hand Concrete Float</vt:lpstr>
      <vt:lpstr>Rubber Float</vt:lpstr>
      <vt:lpstr>Brick Trowel</vt:lpstr>
      <vt:lpstr>Pointing Trowel</vt:lpstr>
      <vt:lpstr>Putty Knife</vt:lpstr>
      <vt:lpstr>Pole Sander</vt:lpstr>
      <vt:lpstr>Bastard File</vt:lpstr>
      <vt:lpstr>Half Round File</vt:lpstr>
      <vt:lpstr>Dry Wall Saw</vt:lpstr>
      <vt:lpstr>Miter Box and Saw</vt:lpstr>
      <vt:lpstr>Carbide Circular Saw Blade</vt:lpstr>
      <vt:lpstr>Steel Circular Saw Blade</vt:lpstr>
      <vt:lpstr>Masonry Saw Blade</vt:lpstr>
      <vt:lpstr>Coping Saw</vt:lpstr>
      <vt:lpstr>Dovetail Saw</vt:lpstr>
      <vt:lpstr>Hacksaw</vt:lpstr>
      <vt:lpstr>Hand Saw</vt:lpstr>
      <vt:lpstr>Laminate Saw</vt:lpstr>
      <vt:lpstr>Back Saw</vt:lpstr>
      <vt:lpstr>Compass Saw</vt:lpstr>
      <vt:lpstr>Dado Set</vt:lpstr>
      <vt:lpstr>Hook Blade</vt:lpstr>
      <vt:lpstr>Razor Blade</vt:lpstr>
      <vt:lpstr>Needle Nose Pliers</vt:lpstr>
      <vt:lpstr>Diagonal Cutting Pliers</vt:lpstr>
      <vt:lpstr>Tongue and Groove Pliers</vt:lpstr>
      <vt:lpstr>Locking Pliers</vt:lpstr>
      <vt:lpstr>Slip Joint Pliers</vt:lpstr>
      <vt:lpstr>Lineman’s Pliers</vt:lpstr>
      <vt:lpstr>Cable Cutters</vt:lpstr>
      <vt:lpstr>Fencing Pliers</vt:lpstr>
      <vt:lpstr>Concrete Nippers</vt:lpstr>
      <vt:lpstr>Wire Strippers</vt:lpstr>
      <vt:lpstr>Center Punch</vt:lpstr>
      <vt:lpstr>Drive Pin Long Punch</vt:lpstr>
      <vt:lpstr>Pin Punch</vt:lpstr>
      <vt:lpstr>12-pt Deep Well Socket</vt:lpstr>
      <vt:lpstr>6-pt Deep Well Socket</vt:lpstr>
      <vt:lpstr>Socket Extension</vt:lpstr>
      <vt:lpstr>Socket Adaptor</vt:lpstr>
      <vt:lpstr>Universal Joint</vt:lpstr>
      <vt:lpstr>Glass Cutter</vt:lpstr>
      <vt:lpstr>Auger Bit</vt:lpstr>
      <vt:lpstr>Hole Saw Bit</vt:lpstr>
      <vt:lpstr>Twist Drill Bit</vt:lpstr>
      <vt:lpstr>Spade Bit</vt:lpstr>
      <vt:lpstr>Glass Drill Bit</vt:lpstr>
      <vt:lpstr>Forstner Bit</vt:lpstr>
      <vt:lpstr>Electric Circular Saw</vt:lpstr>
      <vt:lpstr>Electric Reciprocating Saw</vt:lpstr>
      <vt:lpstr>Miter Saw</vt:lpstr>
      <vt:lpstr>Belt Sander</vt:lpstr>
      <vt:lpstr>Finishing Sander</vt:lpstr>
      <vt:lpstr>Electric Jig Saw</vt:lpstr>
      <vt:lpstr>Electric Router</vt:lpstr>
      <vt:lpstr>Tape Measure</vt:lpstr>
      <vt:lpstr>Carpenter’s Pencil</vt:lpstr>
      <vt:lpstr>Level</vt:lpstr>
      <vt:lpstr>Framing Square</vt:lpstr>
      <vt:lpstr>Line Level</vt:lpstr>
      <vt:lpstr>Combination Square</vt:lpstr>
      <vt:lpstr>Post Level</vt:lpstr>
      <vt:lpstr>Speed Square</vt:lpstr>
      <vt:lpstr>Contour Gauge</vt:lpstr>
      <vt:lpstr>Drywall Square</vt:lpstr>
      <vt:lpstr>Sliding T Bevel</vt:lpstr>
      <vt:lpstr>Compass</vt:lpstr>
      <vt:lpstr>Protractor</vt:lpstr>
      <vt:lpstr>Long Tape</vt:lpstr>
      <vt:lpstr>Stair Gauge</vt:lpstr>
      <vt:lpstr>Tripod</vt:lpstr>
      <vt:lpstr>Transit</vt:lpstr>
      <vt:lpstr>Leveling Rod</vt:lpstr>
      <vt:lpstr>Mason’s Rule</vt:lpstr>
      <vt:lpstr>Laser Detector</vt:lpstr>
      <vt:lpstr>Rotary Laser Level</vt:lpstr>
      <vt:lpstr>Mason Line</vt:lpstr>
      <vt:lpstr>Brick Tongs</vt:lpstr>
      <vt:lpstr>Line Block</vt:lpstr>
      <vt:lpstr>Chipping Hammer</vt:lpstr>
      <vt:lpstr>Bench Grinder</vt:lpstr>
      <vt:lpstr>Scratch Awl</vt:lpstr>
      <vt:lpstr>Chalk Line Reel</vt:lpstr>
      <vt:lpstr>Extension Wood Rule</vt:lpstr>
      <vt:lpstr>Round File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Melissa  Wilkinson</cp:lastModifiedBy>
  <cp:revision>32</cp:revision>
  <dcterms:created xsi:type="dcterms:W3CDTF">2014-01-14T04:43:47Z</dcterms:created>
  <dcterms:modified xsi:type="dcterms:W3CDTF">2025-03-06T23:51:34Z</dcterms:modified>
</cp:coreProperties>
</file>