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2" r:id="rId2"/>
    <p:sldId id="336" r:id="rId3"/>
    <p:sldId id="292" r:id="rId4"/>
    <p:sldId id="296" r:id="rId5"/>
    <p:sldId id="291" r:id="rId6"/>
    <p:sldId id="319" r:id="rId7"/>
    <p:sldId id="331" r:id="rId8"/>
    <p:sldId id="335" r:id="rId9"/>
    <p:sldId id="309" r:id="rId10"/>
    <p:sldId id="311" r:id="rId11"/>
    <p:sldId id="312" r:id="rId12"/>
    <p:sldId id="304" r:id="rId13"/>
    <p:sldId id="310" r:id="rId14"/>
    <p:sldId id="290" r:id="rId15"/>
    <p:sldId id="282" r:id="rId16"/>
    <p:sldId id="259" r:id="rId17"/>
    <p:sldId id="322" r:id="rId18"/>
    <p:sldId id="334" r:id="rId19"/>
    <p:sldId id="284" r:id="rId20"/>
    <p:sldId id="256" r:id="rId21"/>
    <p:sldId id="280" r:id="rId22"/>
    <p:sldId id="346" r:id="rId23"/>
    <p:sldId id="317" r:id="rId24"/>
    <p:sldId id="321" r:id="rId25"/>
    <p:sldId id="344" r:id="rId26"/>
    <p:sldId id="345" r:id="rId27"/>
    <p:sldId id="279" r:id="rId28"/>
    <p:sldId id="277" r:id="rId29"/>
    <p:sldId id="257" r:id="rId30"/>
    <p:sldId id="266" r:id="rId31"/>
    <p:sldId id="268" r:id="rId32"/>
    <p:sldId id="275" r:id="rId33"/>
    <p:sldId id="260" r:id="rId34"/>
    <p:sldId id="270" r:id="rId35"/>
    <p:sldId id="262" r:id="rId36"/>
    <p:sldId id="330" r:id="rId37"/>
    <p:sldId id="293" r:id="rId38"/>
    <p:sldId id="308" r:id="rId39"/>
    <p:sldId id="264" r:id="rId40"/>
    <p:sldId id="283" r:id="rId41"/>
    <p:sldId id="338" r:id="rId42"/>
    <p:sldId id="302" r:id="rId43"/>
    <p:sldId id="323" r:id="rId44"/>
    <p:sldId id="265" r:id="rId45"/>
    <p:sldId id="324" r:id="rId46"/>
    <p:sldId id="261" r:id="rId47"/>
    <p:sldId id="276" r:id="rId48"/>
    <p:sldId id="286" r:id="rId49"/>
    <p:sldId id="285" r:id="rId50"/>
    <p:sldId id="299" r:id="rId51"/>
    <p:sldId id="271" r:id="rId52"/>
    <p:sldId id="326" r:id="rId53"/>
    <p:sldId id="327" r:id="rId54"/>
    <p:sldId id="272" r:id="rId55"/>
    <p:sldId id="337" r:id="rId56"/>
    <p:sldId id="342" r:id="rId57"/>
    <p:sldId id="340" r:id="rId58"/>
    <p:sldId id="316" r:id="rId59"/>
    <p:sldId id="278" r:id="rId60"/>
    <p:sldId id="328" r:id="rId61"/>
    <p:sldId id="343" r:id="rId62"/>
    <p:sldId id="306" r:id="rId63"/>
    <p:sldId id="313" r:id="rId64"/>
    <p:sldId id="314" r:id="rId65"/>
    <p:sldId id="339" r:id="rId66"/>
    <p:sldId id="333" r:id="rId67"/>
    <p:sldId id="281" r:id="rId68"/>
    <p:sldId id="289" r:id="rId69"/>
    <p:sldId id="305" r:id="rId70"/>
    <p:sldId id="307" r:id="rId71"/>
    <p:sldId id="315" r:id="rId72"/>
    <p:sldId id="318" r:id="rId73"/>
    <p:sldId id="329" r:id="rId74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84ED-CA55-446B-9DBF-9EEE742C586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2050"/>
            <a:ext cx="21717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9460-A000-486E-B7D9-DF643F51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4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29460-A000-486E-B7D9-DF643F51E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6325"/>
      </p:ext>
    </p:extLst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219"/>
      </p:ext>
    </p:extLst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502"/>
      </p:ext>
    </p:extLst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9937"/>
      </p:ext>
    </p:extLst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1765"/>
      </p:ext>
    </p:extLst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8390"/>
      </p:ext>
    </p:extLst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1805"/>
      </p:ext>
    </p:extLst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5299"/>
      </p:ext>
    </p:extLst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3762"/>
      </p:ext>
    </p:extLst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1080"/>
      </p:ext>
    </p:extLst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70524"/>
      </p:ext>
    </p:extLst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5FE5-E449-4D29-AF2C-6CB1A1CAA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8C4F-DC5C-4EFA-AF2A-96057CD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jpg"/><Relationship Id="rId5" Type="http://schemas.openxmlformats.org/officeDocument/2006/relationships/image" Target="../media/image16.jp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17.gi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1.jpg"/><Relationship Id="rId5" Type="http://schemas.openxmlformats.org/officeDocument/2006/relationships/image" Target="../media/image2.jp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3.png"/><Relationship Id="rId5" Type="http://schemas.openxmlformats.org/officeDocument/2006/relationships/image" Target="../media/image39.gif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3.png"/><Relationship Id="rId5" Type="http://schemas.openxmlformats.org/officeDocument/2006/relationships/image" Target="../media/image42.gif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3.png"/><Relationship Id="rId5" Type="http://schemas.openxmlformats.org/officeDocument/2006/relationships/image" Target="../media/image43.jp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3.png"/><Relationship Id="rId5" Type="http://schemas.openxmlformats.org/officeDocument/2006/relationships/image" Target="../media/image52.jp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38.gif"/><Relationship Id="rId5" Type="http://schemas.openxmlformats.org/officeDocument/2006/relationships/image" Target="../media/image2.jpg"/><Relationship Id="rId4" Type="http://schemas.openxmlformats.org/officeDocument/2006/relationships/image" Target="../media/image4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1.jpg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6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3.png"/><Relationship Id="rId5" Type="http://schemas.openxmlformats.org/officeDocument/2006/relationships/image" Target="../media/image4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3.png"/><Relationship Id="rId5" Type="http://schemas.openxmlformats.org/officeDocument/2006/relationships/image" Target="../media/image58.jpg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3.png"/><Relationship Id="rId5" Type="http://schemas.openxmlformats.org/officeDocument/2006/relationships/image" Target="../media/image59.jpg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6" Type="http://schemas.openxmlformats.org/officeDocument/2006/relationships/image" Target="../media/image2.jp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6" Type="http://schemas.openxmlformats.org/officeDocument/2006/relationships/image" Target="../media/image3.png"/><Relationship Id="rId5" Type="http://schemas.openxmlformats.org/officeDocument/2006/relationships/image" Target="../media/image64.jpg"/><Relationship Id="rId4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5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6" Type="http://schemas.openxmlformats.org/officeDocument/2006/relationships/image" Target="../media/image3.png"/><Relationship Id="rId5" Type="http://schemas.openxmlformats.org/officeDocument/2006/relationships/image" Target="../media/image66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3.png"/><Relationship Id="rId5" Type="http://schemas.openxmlformats.org/officeDocument/2006/relationships/image" Target="../media/image67.jpg"/><Relationship Id="rId4" Type="http://schemas.openxmlformats.org/officeDocument/2006/relationships/image" Target="../media/image2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8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CONG PHẢI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cong phải">
            <a:hlinkClick r:id="" action="ppaction://media"/>
            <a:extLst>
              <a:ext uri="{FF2B5EF4-FFF2-40B4-BE49-F238E27FC236}">
                <a16:creationId xmlns:a16="http://schemas.microsoft.com/office/drawing/2014/main" id="{1AC7F94D-D1F7-4448-9592-4EE409C45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9059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429644"/>
            <a:ext cx="6485872" cy="64858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8146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COI CHỪNG ĐƯỜNG TRƠN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trơn trợt">
            <a:hlinkClick r:id="" action="ppaction://media"/>
            <a:extLst>
              <a:ext uri="{FF2B5EF4-FFF2-40B4-BE49-F238E27FC236}">
                <a16:creationId xmlns:a16="http://schemas.microsoft.com/office/drawing/2014/main" id="{99A20EE1-9A22-4EAA-9FA8-73CFF3FFD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90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82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429644"/>
            <a:ext cx="6485872" cy="64858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8146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COI CHỪNG LỀ ĐƯỜNG THẤP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ề đường thấp xuốn">
            <a:hlinkClick r:id="" action="ppaction://media"/>
            <a:extLst>
              <a:ext uri="{FF2B5EF4-FFF2-40B4-BE49-F238E27FC236}">
                <a16:creationId xmlns:a16="http://schemas.microsoft.com/office/drawing/2014/main" id="{CF1617C5-1A71-4EB7-870F-A1D948D7D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404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243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" y="1371600"/>
            <a:ext cx="6583161" cy="658316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8308538"/>
            <a:ext cx="6477000" cy="12164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569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CẤM QUẸO TRÁI</a:t>
            </a:r>
          </a:p>
        </p:txBody>
      </p:sp>
      <p:pic>
        <p:nvPicPr>
          <p:cNvPr id="2" name="cấm quẹo trái">
            <a:hlinkClick r:id="" action="ppaction://media"/>
            <a:extLst>
              <a:ext uri="{FF2B5EF4-FFF2-40B4-BE49-F238E27FC236}">
                <a16:creationId xmlns:a16="http://schemas.microsoft.com/office/drawing/2014/main" id="{A4D16D8C-0E2F-40C7-B1FC-DA720C4A3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839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81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124200" y="3886200"/>
            <a:ext cx="423989" cy="12954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8" y="219728"/>
            <a:ext cx="4199872" cy="41998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7604760"/>
            <a:ext cx="6477000" cy="230124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5978" y="7657743"/>
            <a:ext cx="69439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GIẢM TỐC ĐỘ 25 MILE 1 GIỜ CHUẨN BỊ QUẸO TRÁI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9" b="-3011"/>
          <a:stretch/>
        </p:blipFill>
        <p:spPr>
          <a:xfrm>
            <a:off x="1856978" y="4953000"/>
            <a:ext cx="3096022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quẹo trái 25 mile">
            <a:hlinkClick r:id="" action="ppaction://media"/>
            <a:extLst>
              <a:ext uri="{FF2B5EF4-FFF2-40B4-BE49-F238E27FC236}">
                <a16:creationId xmlns:a16="http://schemas.microsoft.com/office/drawing/2014/main" id="{F1751F6C-83CD-4369-858F-4B871848F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800" y="571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637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7" y="1524000"/>
            <a:ext cx="57912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025725"/>
            <a:ext cx="6477000" cy="11944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5472" y="8025726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CẤM XE TẢI</a:t>
            </a:r>
          </a:p>
        </p:txBody>
      </p:sp>
      <p:pic>
        <p:nvPicPr>
          <p:cNvPr id="2" name="cấm xe tải">
            <a:hlinkClick r:id="" action="ppaction://media"/>
            <a:extLst>
              <a:ext uri="{FF2B5EF4-FFF2-40B4-BE49-F238E27FC236}">
                <a16:creationId xmlns:a16="http://schemas.microsoft.com/office/drawing/2014/main" id="{17CB892C-4300-40B6-A3FD-F044BAF77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28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9563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9393"/>
            <a:ext cx="6439602" cy="6343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254663"/>
            <a:ext cx="6477000" cy="119413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11" y="82807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ĐƯỜNG CẤM VÀO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cấm vào">
            <a:hlinkClick r:id="" action="ppaction://media"/>
            <a:extLst>
              <a:ext uri="{FF2B5EF4-FFF2-40B4-BE49-F238E27FC236}">
                <a16:creationId xmlns:a16="http://schemas.microsoft.com/office/drawing/2014/main" id="{6546FF62-B76B-40A3-877D-F59FEC634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0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78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51962" y="7011314"/>
            <a:ext cx="744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SẮP ĐẾN ĐIỂM CUỐI ĐƯỜNG QUẸO PHẢI HOẶC TRÁI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7011313"/>
            <a:ext cx="6553200" cy="25853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8018"/>
            <a:ext cx="6705600" cy="2990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uối đường quẹo phải trái">
            <a:hlinkClick r:id="" action="ppaction://media"/>
            <a:extLst>
              <a:ext uri="{FF2B5EF4-FFF2-40B4-BE49-F238E27FC236}">
                <a16:creationId xmlns:a16="http://schemas.microsoft.com/office/drawing/2014/main" id="{A2C56BD7-215A-4D39-B013-9B1623322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607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" y="19050"/>
            <a:ext cx="6005699" cy="60056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391400"/>
            <a:ext cx="6715378" cy="24329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471" y="7315200"/>
            <a:ext cx="6141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CHIỀU CAO GIỚI HẠN 12 </a:t>
            </a:r>
            <a:r>
              <a:rPr lang="en-US" sz="5400" b="1"/>
              <a:t>FEET  </a:t>
            </a:r>
            <a:r>
              <a:rPr lang="en-US" sz="5400" b="1" dirty="0"/>
              <a:t>6 INCHES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52602" r="43224" b="31944"/>
          <a:stretch/>
        </p:blipFill>
        <p:spPr>
          <a:xfrm>
            <a:off x="2056399" y="6172200"/>
            <a:ext cx="2754980" cy="8905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5449" y="6048106"/>
            <a:ext cx="27549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LOW</a:t>
            </a:r>
            <a:r>
              <a:rPr lang="en-US" sz="4000" dirty="0"/>
              <a:t> </a:t>
            </a:r>
            <a:r>
              <a:rPr lang="en-US" sz="2800" dirty="0"/>
              <a:t>CLEARANCE</a:t>
            </a:r>
          </a:p>
        </p:txBody>
      </p:sp>
      <p:pic>
        <p:nvPicPr>
          <p:cNvPr id="7" name="chiều cao giới hạn">
            <a:hlinkClick r:id="" action="ppaction://media"/>
            <a:extLst>
              <a:ext uri="{FF2B5EF4-FFF2-40B4-BE49-F238E27FC236}">
                <a16:creationId xmlns:a16="http://schemas.microsoft.com/office/drawing/2014/main" id="{8AE0C333-C0F5-46AA-9464-5BA7A5642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171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4023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HAI CHIỀU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3" y="1227843"/>
            <a:ext cx="6063133" cy="60447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hai chiều">
            <a:hlinkClick r:id="" action="ppaction://media"/>
            <a:extLst>
              <a:ext uri="{FF2B5EF4-FFF2-40B4-BE49-F238E27FC236}">
                <a16:creationId xmlns:a16="http://schemas.microsoft.com/office/drawing/2014/main" id="{3C2DE054-DAD1-49B2-80BD-5D92498FF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843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1" y="1782157"/>
            <a:ext cx="6243899" cy="4999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391399"/>
            <a:ext cx="6477000" cy="234829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7662208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CHỈ DỪNG LÚC KHẨN CẤP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ỉ dừng lúc khẩn cấp">
            <a:hlinkClick r:id="" action="ppaction://media"/>
            <a:extLst>
              <a:ext uri="{FF2B5EF4-FFF2-40B4-BE49-F238E27FC236}">
                <a16:creationId xmlns:a16="http://schemas.microsoft.com/office/drawing/2014/main" id="{7028F980-828C-4F17-BA23-89FEB1C0C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292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503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QUẸO PHẢI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ớng quẹo phải">
            <a:hlinkClick r:id="" action="ppaction://media"/>
            <a:extLst>
              <a:ext uri="{FF2B5EF4-FFF2-40B4-BE49-F238E27FC236}">
                <a16:creationId xmlns:a16="http://schemas.microsoft.com/office/drawing/2014/main" id="{DC0FAF6E-0F51-4B84-ADEF-BA0B34093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202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6033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 XE LỬA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6705600" cy="66503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i chừng xe lửa 2">
            <a:hlinkClick r:id="" action="ppaction://media"/>
            <a:extLst>
              <a:ext uri="{FF2B5EF4-FFF2-40B4-BE49-F238E27FC236}">
                <a16:creationId xmlns:a16="http://schemas.microsoft.com/office/drawing/2014/main" id="{D4490C9B-EBC1-48BF-B889-C793B03C3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480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221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4921580" cy="4921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7923074"/>
            <a:ext cx="6477000" cy="190672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7923074"/>
            <a:ext cx="6943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XA LỘ TEXAS 235 VỀ HƯỚNG PHẢI VÀ TRÁI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741122" y="5638800"/>
            <a:ext cx="5419978" cy="15240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457200" y="5486400"/>
            <a:ext cx="6019800" cy="1752600"/>
          </a:xfrm>
          <a:prstGeom prst="flowChartProcess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235 phải trái">
            <a:hlinkClick r:id="" action="ppaction://media"/>
            <a:extLst>
              <a:ext uri="{FF2B5EF4-FFF2-40B4-BE49-F238E27FC236}">
                <a16:creationId xmlns:a16="http://schemas.microsoft.com/office/drawing/2014/main" id="{F5A477B2-C5E0-430F-A5A5-A47E63039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980" y="15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21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4921580" cy="4921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7923074"/>
            <a:ext cx="6477000" cy="190672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7923074"/>
            <a:ext cx="6943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XA LỘ TEXAS 235 </a:t>
            </a:r>
          </a:p>
          <a:p>
            <a:pPr algn="ctr"/>
            <a:r>
              <a:rPr lang="en-US" sz="5400" b="1" dirty="0"/>
              <a:t>ĐI THẲNG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57200" y="5486400"/>
            <a:ext cx="6019800" cy="1752600"/>
          </a:xfrm>
          <a:prstGeom prst="flowChartProcess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755944" y="5600700"/>
            <a:ext cx="1279690" cy="15240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301"/>
      </p:ext>
    </p:extLst>
  </p:cSld>
  <p:clrMapOvr>
    <a:masterClrMapping/>
  </p:clrMapOvr>
  <p:transition spd="slow" advTm="7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6" y="457200"/>
            <a:ext cx="6169590" cy="618834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1524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18274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CẦU HẸP CHỈ ĐỦ CHO HAI LANE ĐƯỜNG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ầu hẹp">
            <a:hlinkClick r:id="" action="ppaction://media"/>
            <a:extLst>
              <a:ext uri="{FF2B5EF4-FFF2-40B4-BE49-F238E27FC236}">
                <a16:creationId xmlns:a16="http://schemas.microsoft.com/office/drawing/2014/main" id="{FEEE6B00-89D3-4BC6-A345-1EF98A507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316" y="21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820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502134"/>
            <a:ext cx="6615299" cy="66152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995225"/>
            <a:ext cx="6715378" cy="16821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8001000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CẢ HAI HƯỚNG ĐI THEO HƯỚNG MŨI TÊN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i theo hướng mũi tên">
            <a:hlinkClick r:id="" action="ppaction://media"/>
            <a:extLst>
              <a:ext uri="{FF2B5EF4-FFF2-40B4-BE49-F238E27FC236}">
                <a16:creationId xmlns:a16="http://schemas.microsoft.com/office/drawing/2014/main" id="{A65BFECF-1A37-4459-BDC8-DF21444FF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28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5644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42" y="502134"/>
            <a:ext cx="4420054" cy="66152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995225"/>
            <a:ext cx="6715378" cy="16821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8001000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KHU VỰC ĐỖ XE DÀNH CHO NGƯỜI TÀN TẬT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0975"/>
      </p:ext>
    </p:extLst>
  </p:cSld>
  <p:clrMapOvr>
    <a:masterClrMapping/>
  </p:clrMapOvr>
  <p:transition spd="slow" advTm="7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" y="1580706"/>
            <a:ext cx="5715444" cy="5715444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995225"/>
            <a:ext cx="6715378" cy="16821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8374647"/>
            <a:ext cx="706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CẤM ĐẬU XE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1411"/>
      </p:ext>
    </p:extLst>
  </p:cSld>
  <p:clrMapOvr>
    <a:masterClrMapping/>
  </p:clrMapOvr>
  <p:transition spd="slow" advTm="7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0" y="1277940"/>
            <a:ext cx="4551930" cy="5808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410777"/>
            <a:ext cx="6477000" cy="22666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5860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DỒN VỂ 1 LANE BÊN HƯỚNG TRÁI</a:t>
            </a:r>
          </a:p>
        </p:txBody>
      </p:sp>
      <p:pic>
        <p:nvPicPr>
          <p:cNvPr id="2" name="chỉ dồn về 1 lane">
            <a:hlinkClick r:id="" action="ppaction://media"/>
            <a:extLst>
              <a:ext uri="{FF2B5EF4-FFF2-40B4-BE49-F238E27FC236}">
                <a16:creationId xmlns:a16="http://schemas.microsoft.com/office/drawing/2014/main" id="{0FAF575E-900D-42C4-8261-48097AA92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28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8154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7" b="5831"/>
          <a:stretch/>
        </p:blipFill>
        <p:spPr>
          <a:xfrm>
            <a:off x="1371600" y="876298"/>
            <a:ext cx="4191000" cy="6819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814607"/>
            <a:ext cx="6477000" cy="193899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7890808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TỐC ĐỘ GIỚI HẠN 50 MILE / 1 GIỜ</a:t>
            </a:r>
          </a:p>
        </p:txBody>
      </p:sp>
      <p:pic>
        <p:nvPicPr>
          <p:cNvPr id="2" name="50 mile 1 giờ">
            <a:hlinkClick r:id="" action="ppaction://media"/>
            <a:extLst>
              <a:ext uri="{FF2B5EF4-FFF2-40B4-BE49-F238E27FC236}">
                <a16:creationId xmlns:a16="http://schemas.microsoft.com/office/drawing/2014/main" id="{9DBCF02F-7FB6-41C2-BF48-8BC344884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5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9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5" name="Flowchart: Process 14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681" y="7772400"/>
            <a:ext cx="6776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ĐƯỜNG VÒNG </a:t>
            </a:r>
          </a:p>
          <a:p>
            <a:pPr algn="ctr"/>
            <a:r>
              <a:rPr lang="en-US" sz="6600" b="1" dirty="0"/>
              <a:t>270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7772400"/>
            <a:ext cx="6019800" cy="19757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447800"/>
            <a:ext cx="6019800" cy="5791200"/>
          </a:xfrm>
          <a:prstGeom prst="roundRect">
            <a:avLst/>
          </a:prstGeom>
          <a:solidFill>
            <a:schemeClr val="bg1"/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7948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latin typeface="Arial" pitchFamily="34" charset="0"/>
                <a:cs typeface="Arial" pitchFamily="34" charset="0"/>
              </a:rPr>
              <a:t>LOOP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1141" y="3610213"/>
            <a:ext cx="62764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 dirty="0">
                <a:latin typeface="Arial" pitchFamily="34" charset="0"/>
                <a:cs typeface="Arial" pitchFamily="34" charset="0"/>
              </a:rPr>
              <a:t>270</a:t>
            </a:r>
          </a:p>
        </p:txBody>
      </p:sp>
      <p:pic>
        <p:nvPicPr>
          <p:cNvPr id="2" name="đường vòng 270">
            <a:hlinkClick r:id="" action="ppaction://media"/>
            <a:extLst>
              <a:ext uri="{FF2B5EF4-FFF2-40B4-BE49-F238E27FC236}">
                <a16:creationId xmlns:a16="http://schemas.microsoft.com/office/drawing/2014/main" id="{1F7ED2BE-78F6-4025-9B0D-B6437E258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500" y="321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5448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92002" y="7806433"/>
            <a:ext cx="744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Quẹo</a:t>
            </a:r>
            <a:r>
              <a:rPr lang="en-US" sz="5400" b="1" dirty="0"/>
              <a:t> </a:t>
            </a:r>
            <a:r>
              <a:rPr lang="en-US" sz="5400" b="1" dirty="0" err="1"/>
              <a:t>phải</a:t>
            </a:r>
            <a:r>
              <a:rPr lang="en-US" sz="5400" b="1" dirty="0"/>
              <a:t> </a:t>
            </a:r>
          </a:p>
          <a:p>
            <a:pPr algn="ctr"/>
            <a:r>
              <a:rPr lang="en-US" sz="5400" b="1" dirty="0" err="1"/>
              <a:t>rồi</a:t>
            </a:r>
            <a:r>
              <a:rPr lang="en-US" sz="5400" b="1" dirty="0"/>
              <a:t> </a:t>
            </a:r>
            <a:r>
              <a:rPr lang="en-US" sz="5400" b="1" dirty="0" err="1"/>
              <a:t>lại</a:t>
            </a:r>
            <a:r>
              <a:rPr lang="en-US" sz="5400" b="1" dirty="0"/>
              <a:t> </a:t>
            </a:r>
            <a:r>
              <a:rPr lang="en-US" sz="5400" b="1" dirty="0" err="1"/>
              <a:t>quẹo</a:t>
            </a:r>
            <a:r>
              <a:rPr lang="en-US" sz="5400" b="1" dirty="0"/>
              <a:t> </a:t>
            </a:r>
            <a:r>
              <a:rPr lang="en-US" sz="5400" b="1" dirty="0" err="1"/>
              <a:t>trái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7806433"/>
            <a:ext cx="6553200" cy="17543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48306"/>
            <a:ext cx="6650335" cy="663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uẹo phải rồi lại quẹo trái">
            <a:hlinkClick r:id="" action="ppaction://media"/>
            <a:extLst>
              <a:ext uri="{FF2B5EF4-FFF2-40B4-BE49-F238E27FC236}">
                <a16:creationId xmlns:a16="http://schemas.microsoft.com/office/drawing/2014/main" id="{AC2082C1-CCAD-4D7D-87DB-AAE31327F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38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593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86600"/>
            <a:ext cx="6283960" cy="2438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 err="1"/>
              <a:t>Phía</a:t>
            </a:r>
            <a:r>
              <a:rPr lang="en-US" sz="5400" b="1" dirty="0"/>
              <a:t> </a:t>
            </a:r>
            <a:r>
              <a:rPr lang="en-US" sz="5400" b="1" dirty="0" err="1"/>
              <a:t>trước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khu</a:t>
            </a:r>
            <a:r>
              <a:rPr lang="en-US" sz="5400" b="1" dirty="0"/>
              <a:t>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đường</a:t>
            </a:r>
            <a:r>
              <a:rPr lang="en-US" sz="5400" b="1" dirty="0"/>
              <a:t> </a:t>
            </a:r>
            <a:r>
              <a:rPr lang="en-US" sz="5400" b="1" dirty="0" err="1"/>
              <a:t>thay</a:t>
            </a:r>
            <a:r>
              <a:rPr lang="en-US" sz="5400" b="1" dirty="0"/>
              <a:t> </a:t>
            </a:r>
            <a:r>
              <a:rPr lang="en-US" sz="5400" b="1" dirty="0" err="1"/>
              <a:t>đổi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172200" cy="617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ặt đường thay đổi">
            <a:hlinkClick r:id="" action="ppaction://media"/>
            <a:extLst>
              <a:ext uri="{FF2B5EF4-FFF2-40B4-BE49-F238E27FC236}">
                <a16:creationId xmlns:a16="http://schemas.microsoft.com/office/drawing/2014/main" id="{32414F6F-1D9B-4AF6-A2A9-26509FCE8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76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071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4800600" cy="5791769"/>
          </a:xfrm>
        </p:spPr>
      </p:pic>
      <p:sp>
        <p:nvSpPr>
          <p:cNvPr id="10" name="Flowchart: Process 9"/>
          <p:cNvSpPr/>
          <p:nvPr/>
        </p:nvSpPr>
        <p:spPr>
          <a:xfrm>
            <a:off x="4267200" y="9044806"/>
            <a:ext cx="2590800" cy="861194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967478"/>
            <a:ext cx="6477000" cy="2862322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Chạy</a:t>
            </a:r>
            <a:r>
              <a:rPr lang="en-US" sz="6000" b="1" dirty="0"/>
              <a:t> </a:t>
            </a:r>
            <a:r>
              <a:rPr lang="en-US" sz="6000" b="1" dirty="0" err="1"/>
              <a:t>chậm</a:t>
            </a:r>
            <a:r>
              <a:rPr lang="en-US" sz="6000" b="1" dirty="0"/>
              <a:t> </a:t>
            </a:r>
            <a:r>
              <a:rPr lang="en-US" sz="6000" b="1" dirty="0" err="1"/>
              <a:t>lại</a:t>
            </a:r>
            <a:r>
              <a:rPr lang="en-US" sz="6000" b="1" dirty="0"/>
              <a:t> </a:t>
            </a:r>
            <a:r>
              <a:rPr lang="en-US" sz="6000" b="1" dirty="0" err="1"/>
              <a:t>vì</a:t>
            </a:r>
            <a:r>
              <a:rPr lang="en-US" sz="6000" b="1" dirty="0"/>
              <a:t> </a:t>
            </a:r>
            <a:r>
              <a:rPr lang="en-US" sz="6000" b="1" dirty="0" err="1"/>
              <a:t>đến</a:t>
            </a:r>
            <a:r>
              <a:rPr lang="en-US" sz="6000" b="1" dirty="0"/>
              <a:t>  </a:t>
            </a:r>
            <a:r>
              <a:rPr lang="en-US" sz="6000" b="1" dirty="0" err="1"/>
              <a:t>trường</a:t>
            </a:r>
            <a:r>
              <a:rPr lang="en-US" sz="6000" b="1" dirty="0"/>
              <a:t> </a:t>
            </a:r>
            <a:r>
              <a:rPr lang="en-US" sz="6000" b="1" dirty="0" err="1"/>
              <a:t>học</a:t>
            </a:r>
            <a:r>
              <a:rPr lang="en-US" sz="6000" b="1" dirty="0"/>
              <a:t> </a:t>
            </a:r>
            <a:br>
              <a:rPr lang="en-US" sz="6000" b="1" dirty="0"/>
            </a:b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533400" y="6934200"/>
            <a:ext cx="6019800" cy="19757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2" name="Flowchart: Process 11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ường học">
            <a:hlinkClick r:id="" action="ppaction://media"/>
            <a:extLst>
              <a:ext uri="{FF2B5EF4-FFF2-40B4-BE49-F238E27FC236}">
                <a16:creationId xmlns:a16="http://schemas.microsoft.com/office/drawing/2014/main" id="{DAAF72B3-15CC-444F-A564-7166918D1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300" y="292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077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600200"/>
            <a:ext cx="5610225" cy="5610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586008"/>
            <a:ext cx="6477000" cy="224379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1378" y="75860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CẢ HAI LANE ĐỀU ĐƯỢC QUẸO TRÁI</a:t>
            </a:r>
          </a:p>
        </p:txBody>
      </p:sp>
      <p:pic>
        <p:nvPicPr>
          <p:cNvPr id="2" name="cả hai lane quẹo trái">
            <a:hlinkClick r:id="" action="ppaction://media"/>
            <a:extLst>
              <a:ext uri="{FF2B5EF4-FFF2-40B4-BE49-F238E27FC236}">
                <a16:creationId xmlns:a16="http://schemas.microsoft.com/office/drawing/2014/main" id="{F040B8A4-3148-4919-9ABF-735882D8C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3375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520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077200"/>
            <a:ext cx="744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 ĐƯỜNG NHÔ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077200"/>
            <a:ext cx="6553200" cy="165953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nhô">
            <a:hlinkClick r:id="" action="ppaction://media"/>
            <a:extLst>
              <a:ext uri="{FF2B5EF4-FFF2-40B4-BE49-F238E27FC236}">
                <a16:creationId xmlns:a16="http://schemas.microsoft.com/office/drawing/2014/main" id="{50ECDAC0-087D-4D4F-B20C-41358B93E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28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537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0"/>
            <a:ext cx="6172200" cy="16510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600" b="1" dirty="0"/>
              <a:t>LỐI ĐI TẠM</a:t>
            </a:r>
            <a:br>
              <a:rPr lang="en-US" sz="6600" b="1" dirty="0"/>
            </a:br>
            <a:r>
              <a:rPr lang="en-US" sz="6600" b="1" dirty="0"/>
              <a:t>(VỂ HƯỚNG PHẢI)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02706"/>
            <a:ext cx="6286558" cy="2350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lối đi tạm">
            <a:hlinkClick r:id="" action="ppaction://media"/>
            <a:extLst>
              <a:ext uri="{FF2B5EF4-FFF2-40B4-BE49-F238E27FC236}">
                <a16:creationId xmlns:a16="http://schemas.microsoft.com/office/drawing/2014/main" id="{66C14B9F-0E75-437A-A177-A3F23E42A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41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621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92002" y="7806433"/>
            <a:ext cx="744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 MẶT ĐƯỜNG THẤP CUỐNG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7806433"/>
            <a:ext cx="6553200" cy="175432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7403"/>
      </p:ext>
    </p:extLst>
  </p:cSld>
  <p:clrMapOvr>
    <a:masterClrMapping/>
  </p:clrMapOvr>
  <p:transition spd="slow" advTm="7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" y="1276350"/>
            <a:ext cx="5791200" cy="57912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619136"/>
            <a:ext cx="6715378" cy="205826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050" y="7771104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</a:t>
            </a:r>
          </a:p>
          <a:p>
            <a:pPr algn="ctr"/>
            <a:r>
              <a:rPr lang="en-US" sz="5400" b="1" dirty="0"/>
              <a:t> NGƯỜI ĐI BỘ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gười đi bộ">
            <a:hlinkClick r:id="" action="ppaction://media"/>
            <a:extLst>
              <a:ext uri="{FF2B5EF4-FFF2-40B4-BE49-F238E27FC236}">
                <a16:creationId xmlns:a16="http://schemas.microsoft.com/office/drawing/2014/main" id="{40BF5D62-5ACB-4E6F-B736-A793227A0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189" y="21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1223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328176"/>
            <a:ext cx="5086350" cy="636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92002" y="7996935"/>
            <a:ext cx="7442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GIỮ LỐI BÊN PHẢI Ở KHU PHÂN CHIA ĐƯỜNG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996935"/>
            <a:ext cx="6705600" cy="17543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2" name="phân chiaben6 phải">
            <a:hlinkClick r:id="" action="ppaction://media"/>
            <a:extLst>
              <a:ext uri="{FF2B5EF4-FFF2-40B4-BE49-F238E27FC236}">
                <a16:creationId xmlns:a16="http://schemas.microsoft.com/office/drawing/2014/main" id="{0849F1DF-59B7-464A-9C3B-D2728DD97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225" y="15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19334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743200" y="5562600"/>
            <a:ext cx="990600" cy="1295399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845"/>
            <a:ext cx="5539356" cy="5539356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7622738"/>
            <a:ext cx="6477000" cy="1902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42900" y="7644526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CHƯỚNG NGẠI BÊN ĐƯỜNG (PHẢI)</a:t>
            </a:r>
          </a:p>
        </p:txBody>
      </p:sp>
      <p:pic>
        <p:nvPicPr>
          <p:cNvPr id="5" name="chướng ngại vật">
            <a:hlinkClick r:id="" action="ppaction://media"/>
            <a:extLst>
              <a:ext uri="{FF2B5EF4-FFF2-40B4-BE49-F238E27FC236}">
                <a16:creationId xmlns:a16="http://schemas.microsoft.com/office/drawing/2014/main" id="{2E38B049-5008-410E-9572-058139A6B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844" y="297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466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GIẢM LANE ĐƯỜNG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iảm lane đường">
            <a:hlinkClick r:id="" action="ppaction://media"/>
            <a:extLst>
              <a:ext uri="{FF2B5EF4-FFF2-40B4-BE49-F238E27FC236}">
                <a16:creationId xmlns:a16="http://schemas.microsoft.com/office/drawing/2014/main" id="{C8266BAA-3290-45F1-8AB3-B802342EA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292098"/>
            <a:ext cx="546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689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6096001" cy="609600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7543800"/>
            <a:ext cx="6477000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1089" y="76622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CONG PHẢI RỒI LẠI CONG TRÁI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g phải rồi lại cong trái">
            <a:hlinkClick r:id="" action="ppaction://media"/>
            <a:extLst>
              <a:ext uri="{FF2B5EF4-FFF2-40B4-BE49-F238E27FC236}">
                <a16:creationId xmlns:a16="http://schemas.microsoft.com/office/drawing/2014/main" id="{F80F3F68-98F2-4D09-8895-1B5585ADD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299" y="45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751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2" y="1472304"/>
            <a:ext cx="5919096" cy="5919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999273"/>
            <a:ext cx="6477000" cy="17404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999274"/>
            <a:ext cx="6943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LANE BÊN PHẢI BUỘC PHẢI QUẸO PHẢI</a:t>
            </a:r>
          </a:p>
        </p:txBody>
      </p:sp>
      <p:pic>
        <p:nvPicPr>
          <p:cNvPr id="2" name="lane phải quẹo phải">
            <a:hlinkClick r:id="" action="ppaction://media"/>
            <a:extLst>
              <a:ext uri="{FF2B5EF4-FFF2-40B4-BE49-F238E27FC236}">
                <a16:creationId xmlns:a16="http://schemas.microsoft.com/office/drawing/2014/main" id="{53EAB251-7993-469E-A819-5A4A5089F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204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006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71218"/>
            <a:ext cx="5029200" cy="6248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001000"/>
            <a:ext cx="64770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7967008"/>
            <a:ext cx="651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GIAO THÔNG CHẠY CHẬM GIỮ BÊN PHẢI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1295400" y="1905000"/>
            <a:ext cx="4191000" cy="5334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905000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SLOWER TRAFFIC KEEP RIGHT</a:t>
            </a:r>
          </a:p>
        </p:txBody>
      </p:sp>
      <p:pic>
        <p:nvPicPr>
          <p:cNvPr id="5" name="giao thông chậm bên phải">
            <a:hlinkClick r:id="" action="ppaction://media"/>
            <a:extLst>
              <a:ext uri="{FF2B5EF4-FFF2-40B4-BE49-F238E27FC236}">
                <a16:creationId xmlns:a16="http://schemas.microsoft.com/office/drawing/2014/main" id="{9B301E04-C1D2-4B7D-9022-95825F2D4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2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657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583161" cy="658316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8308538"/>
            <a:ext cx="6477000" cy="12164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08538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ĐƯỜNG HẸP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hẹp">
            <a:hlinkClick r:id="" action="ppaction://media"/>
            <a:extLst>
              <a:ext uri="{FF2B5EF4-FFF2-40B4-BE49-F238E27FC236}">
                <a16:creationId xmlns:a16="http://schemas.microsoft.com/office/drawing/2014/main" id="{E07D1AB6-8D71-4371-86C0-35809EE8A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45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34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502134"/>
            <a:ext cx="6615299" cy="66152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620000"/>
            <a:ext cx="6715378" cy="1905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529" y="7770674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 CÓ ĐÁ TRÊN CẦU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á trên cầu">
            <a:hlinkClick r:id="" action="ppaction://media"/>
            <a:extLst>
              <a:ext uri="{FF2B5EF4-FFF2-40B4-BE49-F238E27FC236}">
                <a16:creationId xmlns:a16="http://schemas.microsoft.com/office/drawing/2014/main" id="{A802E439-8229-4236-B00E-2FA33238C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24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8077200"/>
            <a:ext cx="6553200" cy="104352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2331719" y="5080001"/>
            <a:ext cx="1097281" cy="97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2153919" y="4114802"/>
            <a:ext cx="1097281" cy="975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2148838" y="3139443"/>
            <a:ext cx="1097281" cy="975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2362200" y="2225041"/>
            <a:ext cx="1097281" cy="975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3276600" y="2245361"/>
            <a:ext cx="1097281" cy="975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3246119" y="3188007"/>
            <a:ext cx="1097281" cy="975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3464559" y="3962402"/>
            <a:ext cx="1097281" cy="975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3713478" y="4856481"/>
            <a:ext cx="1097281" cy="975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60036" r="43028" b="21580"/>
          <a:stretch/>
        </p:blipFill>
        <p:spPr>
          <a:xfrm>
            <a:off x="3408078" y="5171441"/>
            <a:ext cx="1097281" cy="975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8194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LOOSE </a:t>
            </a:r>
          </a:p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GRAVEL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8229600"/>
            <a:ext cx="6002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COI CHỪNG SỎI ĐÁ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20" name="Flowchart: Process 19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ỏi đá">
            <a:hlinkClick r:id="" action="ppaction://media"/>
            <a:extLst>
              <a:ext uri="{FF2B5EF4-FFF2-40B4-BE49-F238E27FC236}">
                <a16:creationId xmlns:a16="http://schemas.microsoft.com/office/drawing/2014/main" id="{164149C2-FFD0-425B-AF97-A24F20BEE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239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768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520" y="502134"/>
            <a:ext cx="6615299" cy="66152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620000"/>
            <a:ext cx="6715378" cy="1905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609" y="7770674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NGÃ BA BÊN HƯỚNG PHẢI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3352800" y="3352800"/>
            <a:ext cx="2357311" cy="86868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ngã ba">
            <a:hlinkClick r:id="" action="ppaction://media"/>
            <a:extLst>
              <a:ext uri="{FF2B5EF4-FFF2-40B4-BE49-F238E27FC236}">
                <a16:creationId xmlns:a16="http://schemas.microsoft.com/office/drawing/2014/main" id="{A20F24FD-1349-41D2-9434-F17149AE2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28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012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NGÃ TƯ ĐƯỜNG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gã tư">
            <a:hlinkClick r:id="" action="ppaction://media"/>
            <a:extLst>
              <a:ext uri="{FF2B5EF4-FFF2-40B4-BE49-F238E27FC236}">
                <a16:creationId xmlns:a16="http://schemas.microsoft.com/office/drawing/2014/main" id="{F5296966-0F8D-41AC-B9F8-2A19C1226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900" y="175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471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84" y="1142999"/>
            <a:ext cx="4493257" cy="5610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877377"/>
            <a:ext cx="6477000" cy="286232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010400"/>
            <a:ext cx="6943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ĐÈN XANH QUẸO TRÁI NHƯỜNG ĐƯỜNG</a:t>
            </a:r>
          </a:p>
        </p:txBody>
      </p:sp>
    </p:spTree>
    <p:extLst>
      <p:ext uri="{BB962C8B-B14F-4D97-AF65-F5344CB8AC3E}">
        <p14:creationId xmlns:p14="http://schemas.microsoft.com/office/powerpoint/2010/main" val="9563890"/>
      </p:ext>
    </p:extLst>
  </p:cSld>
  <p:clrMapOvr>
    <a:masterClrMapping/>
  </p:clrMapOvr>
  <p:transition spd="slow" advTm="7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8" y="2667000"/>
            <a:ext cx="6396262" cy="2146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162799"/>
            <a:ext cx="6477000" cy="257689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543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ĐƯỜNG MỘT CHIỀU VỀ HƯỚNG PHẢI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một chiều">
            <a:hlinkClick r:id="" action="ppaction://media"/>
            <a:extLst>
              <a:ext uri="{FF2B5EF4-FFF2-40B4-BE49-F238E27FC236}">
                <a16:creationId xmlns:a16="http://schemas.microsoft.com/office/drawing/2014/main" id="{0DAEC7C0-3FA0-4F87-8E73-0CFB5D30F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138" y="166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1241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194956" cy="51949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391399"/>
            <a:ext cx="6477000" cy="234829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00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KHU VỰC SỬA ĐƯỜNG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ửa đường">
            <a:hlinkClick r:id="" action="ppaction://media"/>
            <a:extLst>
              <a:ext uri="{FF2B5EF4-FFF2-40B4-BE49-F238E27FC236}">
                <a16:creationId xmlns:a16="http://schemas.microsoft.com/office/drawing/2014/main" id="{EC9D20C6-EE30-47DE-8136-E67729823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000" y="228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4234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92002" y="7806433"/>
            <a:ext cx="744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Quẹo</a:t>
            </a:r>
            <a:r>
              <a:rPr lang="en-US" sz="5400" b="1" dirty="0"/>
              <a:t> </a:t>
            </a:r>
            <a:r>
              <a:rPr lang="en-US" sz="5400" b="1" dirty="0" err="1"/>
              <a:t>trái</a:t>
            </a:r>
            <a:r>
              <a:rPr lang="en-US" sz="5400" b="1" dirty="0"/>
              <a:t> </a:t>
            </a:r>
          </a:p>
          <a:p>
            <a:pPr algn="ctr"/>
            <a:r>
              <a:rPr lang="en-US" sz="5400" b="1" dirty="0" err="1"/>
              <a:t>rồi</a:t>
            </a:r>
            <a:r>
              <a:rPr lang="en-US" sz="5400" b="1" dirty="0"/>
              <a:t> </a:t>
            </a:r>
            <a:r>
              <a:rPr lang="en-US" sz="5400" b="1" dirty="0" err="1"/>
              <a:t>lại</a:t>
            </a:r>
            <a:r>
              <a:rPr lang="en-US" sz="5400" b="1" dirty="0"/>
              <a:t> </a:t>
            </a:r>
            <a:r>
              <a:rPr lang="en-US" sz="5400" b="1" dirty="0" err="1"/>
              <a:t>quẹo</a:t>
            </a:r>
            <a:r>
              <a:rPr lang="en-US" sz="5400" b="1" dirty="0"/>
              <a:t> </a:t>
            </a:r>
            <a:r>
              <a:rPr lang="en-US" sz="5400" b="1" dirty="0" err="1"/>
              <a:t>phải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7806433"/>
            <a:ext cx="6553200" cy="17543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uẹo trái rồi lại quẹo phải">
            <a:hlinkClick r:id="" action="ppaction://media"/>
            <a:extLst>
              <a:ext uri="{FF2B5EF4-FFF2-40B4-BE49-F238E27FC236}">
                <a16:creationId xmlns:a16="http://schemas.microsoft.com/office/drawing/2014/main" id="{C69D3570-B046-4948-B6AF-69A0D86EC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177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743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804380" cy="5760737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3400" y="8077199"/>
            <a:ext cx="5804380" cy="144780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1089" y="8308201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NHẬP LANE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hập lane">
            <a:hlinkClick r:id="" action="ppaction://media"/>
            <a:extLst>
              <a:ext uri="{FF2B5EF4-FFF2-40B4-BE49-F238E27FC236}">
                <a16:creationId xmlns:a16="http://schemas.microsoft.com/office/drawing/2014/main" id="{44D192BE-379D-48A8-84CE-3B290D0F9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34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993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724400" y="9047639"/>
            <a:ext cx="2133600" cy="861194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0"/>
            <a:ext cx="6172200" cy="21336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Lane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giành</a:t>
            </a:r>
            <a:r>
              <a:rPr lang="en-US" b="1" dirty="0"/>
              <a:t> </a:t>
            </a:r>
            <a:r>
              <a:rPr lang="en-US" b="1" dirty="0" err="1"/>
              <a:t>riêng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quẹo</a:t>
            </a:r>
            <a:r>
              <a:rPr lang="en-US" b="1" dirty="0"/>
              <a:t> </a:t>
            </a:r>
            <a:r>
              <a:rPr lang="en-US" b="1" dirty="0" err="1"/>
              <a:t>trái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luồng</a:t>
            </a:r>
            <a:r>
              <a:rPr lang="en-US" b="1" dirty="0"/>
              <a:t> </a:t>
            </a:r>
            <a:r>
              <a:rPr lang="en-US" b="1" dirty="0" err="1"/>
              <a:t>xe</a:t>
            </a:r>
            <a:r>
              <a:rPr lang="en-US" b="1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30" y="1052804"/>
            <a:ext cx="4216170" cy="6338596"/>
          </a:xfrm>
        </p:spPr>
      </p:pic>
      <p:pic>
        <p:nvPicPr>
          <p:cNvPr id="3" name="trung tâm quẹo trái">
            <a:hlinkClick r:id="" action="ppaction://media"/>
            <a:extLst>
              <a:ext uri="{FF2B5EF4-FFF2-40B4-BE49-F238E27FC236}">
                <a16:creationId xmlns:a16="http://schemas.microsoft.com/office/drawing/2014/main" id="{EE8DE5CC-26E6-43ED-AB30-276F4EA64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8627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520" y="502134"/>
            <a:ext cx="6615299" cy="66152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620000"/>
            <a:ext cx="6715378" cy="14478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609" y="7770674"/>
            <a:ext cx="706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KHU VỰC XÂY DỰNG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9" t="57580" r="51805" b="26408"/>
          <a:stretch/>
        </p:blipFill>
        <p:spPr>
          <a:xfrm>
            <a:off x="2312064" y="2057400"/>
            <a:ext cx="2412336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589" y="22860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ROAD CONSTRUCTION AHEAD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hu vực xay dựng">
            <a:hlinkClick r:id="" action="ppaction://media"/>
            <a:extLst>
              <a:ext uri="{FF2B5EF4-FFF2-40B4-BE49-F238E27FC236}">
                <a16:creationId xmlns:a16="http://schemas.microsoft.com/office/drawing/2014/main" id="{C42911F5-404C-4200-BAF6-E1D43520E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581" y="203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497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2400"/>
            <a:ext cx="6650335" cy="665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7315200"/>
            <a:ext cx="6715378" cy="2362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609" y="7239000"/>
            <a:ext cx="7061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1000 FEET NỮA SẼ TỚI KHU VỰC GIÁP GIỚI XA LỘ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9419" r="69051" b="41488"/>
          <a:stretch/>
        </p:blipFill>
        <p:spPr>
          <a:xfrm>
            <a:off x="1981200" y="1828800"/>
            <a:ext cx="2717895" cy="3305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39419" r="69051" b="41488"/>
          <a:stretch/>
        </p:blipFill>
        <p:spPr>
          <a:xfrm>
            <a:off x="1384252" y="2438399"/>
            <a:ext cx="1193895" cy="1039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090678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HIGHWAY</a:t>
            </a:r>
          </a:p>
          <a:p>
            <a:pPr algn="ctr"/>
            <a:r>
              <a:rPr lang="en-US" sz="6000" b="1" dirty="0"/>
              <a:t>INTERSECTION 1000 FT</a:t>
            </a:r>
          </a:p>
        </p:txBody>
      </p:sp>
      <p:pic>
        <p:nvPicPr>
          <p:cNvPr id="2" name="100 feet cao tốc">
            <a:hlinkClick r:id="" action="ppaction://media"/>
            <a:extLst>
              <a:ext uri="{FF2B5EF4-FFF2-40B4-BE49-F238E27FC236}">
                <a16:creationId xmlns:a16="http://schemas.microsoft.com/office/drawing/2014/main" id="{43D00676-EE2D-496F-BE56-688105285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716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4" y="1357545"/>
            <a:ext cx="5074696" cy="6338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1" t="50000" r="32858" b="25000"/>
          <a:stretch/>
        </p:blipFill>
        <p:spPr>
          <a:xfrm>
            <a:off x="1905000" y="3657600"/>
            <a:ext cx="1529462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11311" r="50782" b="41757"/>
          <a:stretch/>
        </p:blipFill>
        <p:spPr>
          <a:xfrm>
            <a:off x="1931006" y="3948345"/>
            <a:ext cx="1584960" cy="1981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7846873"/>
            <a:ext cx="6477000" cy="18928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7846874"/>
            <a:ext cx="6943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LỐI THOÁT XA LỘ TỐC ĐỘ 35 MILE/ 1 GIỜ</a:t>
            </a:r>
          </a:p>
        </p:txBody>
      </p:sp>
      <p:pic>
        <p:nvPicPr>
          <p:cNvPr id="2" name="35 mile exit">
            <a:hlinkClick r:id="" action="ppaction://media"/>
            <a:extLst>
              <a:ext uri="{FF2B5EF4-FFF2-40B4-BE49-F238E27FC236}">
                <a16:creationId xmlns:a16="http://schemas.microsoft.com/office/drawing/2014/main" id="{7CB52D79-27BB-46B5-8E9C-B34375B5D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366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824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NHƯỜNG ĐƯỜNG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1439351"/>
            <a:ext cx="6650335" cy="5952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hường đường">
            <a:hlinkClick r:id="" action="ppaction://media"/>
            <a:extLst>
              <a:ext uri="{FF2B5EF4-FFF2-40B4-BE49-F238E27FC236}">
                <a16:creationId xmlns:a16="http://schemas.microsoft.com/office/drawing/2014/main" id="{561A8079-7081-4D4C-9D51-99666DD7F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97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39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001000"/>
            <a:ext cx="744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HẾT KHU VỰC BỒN CỎ PHÂN CHIA PHÍA TRƯỚC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7948076"/>
            <a:ext cx="6553200" cy="172932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5" y="1439351"/>
            <a:ext cx="5952049" cy="5952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ết phân chia">
            <a:hlinkClick r:id="" action="ppaction://media"/>
            <a:extLst>
              <a:ext uri="{FF2B5EF4-FFF2-40B4-BE49-F238E27FC236}">
                <a16:creationId xmlns:a16="http://schemas.microsoft.com/office/drawing/2014/main" id="{18FF2F8F-D3E4-4E9C-9F6B-C290A7C45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373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964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304800" y="8001000"/>
            <a:ext cx="744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KHU VỰC BỒN CỎ</a:t>
            </a:r>
          </a:p>
          <a:p>
            <a:pPr algn="ctr"/>
            <a:r>
              <a:rPr lang="en-US" sz="4800" b="1" dirty="0"/>
              <a:t> PHÂN CHIA PHÍA TRƯỚC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7948076"/>
            <a:ext cx="6553200" cy="172932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5" y="1439351"/>
            <a:ext cx="5952049" cy="5952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ến phan chia">
            <a:hlinkClick r:id="" action="ppaction://media"/>
            <a:extLst>
              <a:ext uri="{FF2B5EF4-FFF2-40B4-BE49-F238E27FC236}">
                <a16:creationId xmlns:a16="http://schemas.microsoft.com/office/drawing/2014/main" id="{0FFA7489-6469-4F44-8672-415959104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975" y="414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6422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974457"/>
            <a:ext cx="6485872" cy="539624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1524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814608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VÙNG CẤM VƯỢT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ấm vượt">
            <a:hlinkClick r:id="" action="ppaction://media"/>
            <a:extLst>
              <a:ext uri="{FF2B5EF4-FFF2-40B4-BE49-F238E27FC236}">
                <a16:creationId xmlns:a16="http://schemas.microsoft.com/office/drawing/2014/main" id="{534A4F5A-B69F-462A-876B-C9404DD62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153" y="5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365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71218"/>
            <a:ext cx="5029200" cy="6248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001000"/>
            <a:ext cx="64770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40" y="84331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CẤM VƯỢT</a:t>
            </a:r>
          </a:p>
        </p:txBody>
      </p:sp>
      <p:pic>
        <p:nvPicPr>
          <p:cNvPr id="2" name="cấm vượt">
            <a:hlinkClick r:id="" action="ppaction://media"/>
            <a:extLst>
              <a:ext uri="{FF2B5EF4-FFF2-40B4-BE49-F238E27FC236}">
                <a16:creationId xmlns:a16="http://schemas.microsoft.com/office/drawing/2014/main" id="{95AF1EB5-5ED7-4B87-8229-A2B941F1E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964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9" y="466575"/>
            <a:ext cx="6169590" cy="616959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8001000"/>
            <a:ext cx="6715378" cy="107257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8150245"/>
            <a:ext cx="706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QUẰN QUÈO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đường quằn quèo">
            <a:hlinkClick r:id="" action="ppaction://media"/>
            <a:extLst>
              <a:ext uri="{FF2B5EF4-FFF2-40B4-BE49-F238E27FC236}">
                <a16:creationId xmlns:a16="http://schemas.microsoft.com/office/drawing/2014/main" id="{CCEC8283-17AB-4EF3-AF63-BDC67215D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165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9193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19136"/>
            <a:ext cx="6715378" cy="205826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050" y="7619137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PHÍA TRƯỚC CONG GẮT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8945" y="781049"/>
            <a:ext cx="4429887" cy="6615299"/>
          </a:xfrm>
          <a:prstGeom prst="rect">
            <a:avLst/>
          </a:prstGeom>
          <a:ln>
            <a:noFill/>
          </a:ln>
        </p:spPr>
      </p:pic>
      <p:pic>
        <p:nvPicPr>
          <p:cNvPr id="2" name="CONG GẮT">
            <a:hlinkClick r:id="" action="ppaction://media"/>
            <a:extLst>
              <a:ext uri="{FF2B5EF4-FFF2-40B4-BE49-F238E27FC236}">
                <a16:creationId xmlns:a16="http://schemas.microsoft.com/office/drawing/2014/main" id="{9B28C82F-D5E6-45A9-8A80-5B3A05491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77" y="45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732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23998"/>
            <a:ext cx="6305550" cy="6305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8001000"/>
            <a:ext cx="64770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40" y="84331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COI CHỪNG XE TẢI</a:t>
            </a:r>
          </a:p>
        </p:txBody>
      </p:sp>
      <p:pic>
        <p:nvPicPr>
          <p:cNvPr id="2" name="XE TẢI">
            <a:hlinkClick r:id="" action="ppaction://media"/>
            <a:extLst>
              <a:ext uri="{FF2B5EF4-FFF2-40B4-BE49-F238E27FC236}">
                <a16:creationId xmlns:a16="http://schemas.microsoft.com/office/drawing/2014/main" id="{724F0ACC-0ABB-423F-AD7A-27786A6E4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88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859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3" y="1417839"/>
            <a:ext cx="6485872" cy="658316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8308538"/>
            <a:ext cx="6477000" cy="12164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569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CẤM QUAY ĐẦU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ẤM QUAY ĐẦU">
            <a:hlinkClick r:id="" action="ppaction://media"/>
            <a:extLst>
              <a:ext uri="{FF2B5EF4-FFF2-40B4-BE49-F238E27FC236}">
                <a16:creationId xmlns:a16="http://schemas.microsoft.com/office/drawing/2014/main" id="{9F3B9071-5587-42F5-883F-970E2EAF3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15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1523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7" y="304800"/>
            <a:ext cx="4906445" cy="489153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611" y="7826336"/>
            <a:ext cx="5834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COI CHỪNG ĐỒI DỐC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32653" r="21307" b="33674"/>
          <a:stretch/>
        </p:blipFill>
        <p:spPr>
          <a:xfrm>
            <a:off x="2550160" y="5726589"/>
            <a:ext cx="1869440" cy="1055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ĐỒI DỐC">
            <a:hlinkClick r:id="" action="ppaction://media"/>
            <a:extLst>
              <a:ext uri="{FF2B5EF4-FFF2-40B4-BE49-F238E27FC236}">
                <a16:creationId xmlns:a16="http://schemas.microsoft.com/office/drawing/2014/main" id="{78C65F0A-6D36-433C-A3FA-3C96B3D7F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811" y="30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302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429644"/>
            <a:ext cx="6485872" cy="64858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8146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ĐƯỜNG NHŨNG SÌNH DỄ LEO LỀ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hũng sình">
            <a:hlinkClick r:id="" action="ppaction://media"/>
            <a:extLst>
              <a:ext uri="{FF2B5EF4-FFF2-40B4-BE49-F238E27FC236}">
                <a16:creationId xmlns:a16="http://schemas.microsoft.com/office/drawing/2014/main" id="{00B2BE30-BB48-4D16-B4DD-4999BF898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79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8590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QUẸO TRÁI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uẹo trái">
            <a:hlinkClick r:id="" action="ppaction://media"/>
            <a:extLst>
              <a:ext uri="{FF2B5EF4-FFF2-40B4-BE49-F238E27FC236}">
                <a16:creationId xmlns:a16="http://schemas.microsoft.com/office/drawing/2014/main" id="{1E720BE9-951B-406A-A3BE-4FE7395EC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92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714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ĐƯỜNG CONG TRÁI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3" y="1219200"/>
            <a:ext cx="5986933" cy="59869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g trái">
            <a:hlinkClick r:id="" action="ppaction://media"/>
            <a:extLst>
              <a:ext uri="{FF2B5EF4-FFF2-40B4-BE49-F238E27FC236}">
                <a16:creationId xmlns:a16="http://schemas.microsoft.com/office/drawing/2014/main" id="{F6B17C3C-51B9-4660-AE49-7DBAFA2BB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" y="21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806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35" y="1227386"/>
            <a:ext cx="4523865" cy="5478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7923074"/>
            <a:ext cx="6477000" cy="190672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7923074"/>
            <a:ext cx="6943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CÓ THỂ ĐI THẲNG HOẶC QUẸO PHẢI</a:t>
            </a:r>
          </a:p>
        </p:txBody>
      </p:sp>
      <p:pic>
        <p:nvPicPr>
          <p:cNvPr id="2" name="đi thảng or phải">
            <a:hlinkClick r:id="" action="ppaction://media"/>
            <a:extLst>
              <a:ext uri="{FF2B5EF4-FFF2-40B4-BE49-F238E27FC236}">
                <a16:creationId xmlns:a16="http://schemas.microsoft.com/office/drawing/2014/main" id="{6F1F371A-EC79-446B-86ED-DB083C38B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177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328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054"/>
            <a:ext cx="5878635" cy="3674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877377"/>
            <a:ext cx="6705600" cy="286232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010400"/>
            <a:ext cx="6943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HƯỚNG QUẸO CHỈ ĐƯỢC QUẸO TRÁI/PHẢI &amp; THẲNG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ái phải thẳng">
            <a:hlinkClick r:id="" action="ppaction://media"/>
            <a:extLst>
              <a:ext uri="{FF2B5EF4-FFF2-40B4-BE49-F238E27FC236}">
                <a16:creationId xmlns:a16="http://schemas.microsoft.com/office/drawing/2014/main" id="{6B26BA83-9D81-4F5A-88EF-643939079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66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5726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308538"/>
            <a:ext cx="6477000" cy="12164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356937"/>
            <a:ext cx="694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CẤM QUẸO PHẢI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1417839"/>
            <a:ext cx="6534396" cy="6583161"/>
          </a:xfrm>
          <a:prstGeom prst="rect">
            <a:avLst/>
          </a:prstGeom>
          <a:ln>
            <a:noFill/>
          </a:ln>
        </p:spPr>
      </p:pic>
      <p:pic>
        <p:nvPicPr>
          <p:cNvPr id="2" name="cấm quẹo phải">
            <a:hlinkClick r:id="" action="ppaction://media"/>
            <a:extLst>
              <a:ext uri="{FF2B5EF4-FFF2-40B4-BE49-F238E27FC236}">
                <a16:creationId xmlns:a16="http://schemas.microsoft.com/office/drawing/2014/main" id="{FB536A0B-C5F7-453D-8740-3337458B4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5692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COI CHỪNG XE LỬA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2" t="17001" r="26127" b="21202"/>
          <a:stretch/>
        </p:blipFill>
        <p:spPr>
          <a:xfrm>
            <a:off x="487127" y="1523998"/>
            <a:ext cx="6034941" cy="6115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i chừng xe lửa">
            <a:hlinkClick r:id="" action="ppaction://media"/>
            <a:extLst>
              <a:ext uri="{FF2B5EF4-FFF2-40B4-BE49-F238E27FC236}">
                <a16:creationId xmlns:a16="http://schemas.microsoft.com/office/drawing/2014/main" id="{7FE485D1-5B73-45E2-9B59-616F70467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627" y="213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7695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867400" cy="58674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7622738"/>
            <a:ext cx="6477000" cy="1902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5978" y="76622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CẢNH GIÁC ĐƯỜNG RAY XE LỬA</a:t>
            </a:r>
          </a:p>
        </p:txBody>
      </p:sp>
      <p:pic>
        <p:nvPicPr>
          <p:cNvPr id="2" name="coi chừng xe lửa 2">
            <a:hlinkClick r:id="" action="ppaction://media"/>
            <a:extLst>
              <a:ext uri="{FF2B5EF4-FFF2-40B4-BE49-F238E27FC236}">
                <a16:creationId xmlns:a16="http://schemas.microsoft.com/office/drawing/2014/main" id="{108A5C28-2251-4CD1-926F-F9354F972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27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679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429644"/>
            <a:ext cx="6485872" cy="64858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422" y="7620000"/>
            <a:ext cx="6715378" cy="2133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814608"/>
            <a:ext cx="694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PHÍA TRƯỚC CÓ ĐÈN GIAO THÔNG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iao thông">
            <a:hlinkClick r:id="" action="ppaction://media"/>
            <a:extLst>
              <a:ext uri="{FF2B5EF4-FFF2-40B4-BE49-F238E27FC236}">
                <a16:creationId xmlns:a16="http://schemas.microsoft.com/office/drawing/2014/main" id="{3951E43F-CF61-4E0D-8FDB-316C89B96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304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4453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9" y="466575"/>
            <a:ext cx="6169590" cy="616959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7620000"/>
            <a:ext cx="6715378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200" y="7716520"/>
            <a:ext cx="7061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PHÍA TRƯỚC CÓ BẢNG DỪNG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6214"/>
      </p:ext>
    </p:extLst>
  </p:cSld>
  <p:clrMapOvr>
    <a:masterClrMapping/>
  </p:clrMapOvr>
  <p:transition spd="slow" advTm="7000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475" y="1219200"/>
            <a:ext cx="6410325" cy="6410325"/>
          </a:xfrm>
          <a:prstGeom prst="rect">
            <a:avLst/>
          </a:prstGeom>
        </p:spPr>
      </p:pic>
      <p:sp>
        <p:nvSpPr>
          <p:cNvPr id="43" name="Flowchart: Process 42"/>
          <p:cNvSpPr/>
          <p:nvPr/>
        </p:nvSpPr>
        <p:spPr>
          <a:xfrm>
            <a:off x="3557546" y="5991540"/>
            <a:ext cx="2233654" cy="101886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75339" r="50000" b="8372"/>
          <a:stretch/>
        </p:blipFill>
        <p:spPr>
          <a:xfrm>
            <a:off x="3581400" y="6107292"/>
            <a:ext cx="2768989" cy="104421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4454" y="7923074"/>
            <a:ext cx="5233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Cả</a:t>
            </a:r>
            <a:r>
              <a:rPr lang="en-US" sz="5400" b="1" dirty="0"/>
              <a:t> </a:t>
            </a:r>
            <a:r>
              <a:rPr lang="en-US" sz="5400" b="1" dirty="0" err="1"/>
              <a:t>hai</a:t>
            </a:r>
            <a:r>
              <a:rPr lang="en-US" sz="5400" b="1" dirty="0"/>
              <a:t> lane </a:t>
            </a:r>
            <a:r>
              <a:rPr lang="en-US" sz="5400" b="1" dirty="0" err="1"/>
              <a:t>đều</a:t>
            </a:r>
            <a:r>
              <a:rPr lang="en-US" sz="5400" b="1" dirty="0"/>
              <a:t> </a:t>
            </a:r>
            <a:r>
              <a:rPr lang="en-US" sz="5400" b="1" dirty="0" err="1"/>
              <a:t>được</a:t>
            </a:r>
            <a:r>
              <a:rPr lang="en-US" sz="5400" b="1" dirty="0"/>
              <a:t> </a:t>
            </a:r>
            <a:r>
              <a:rPr lang="en-US" sz="5400" b="1" dirty="0" err="1"/>
              <a:t>quẹo</a:t>
            </a:r>
            <a:r>
              <a:rPr lang="en-US" sz="5400" b="1" dirty="0"/>
              <a:t> </a:t>
            </a:r>
            <a:r>
              <a:rPr lang="en-US" sz="5400" b="1" dirty="0" err="1"/>
              <a:t>phải</a:t>
            </a:r>
            <a:r>
              <a:rPr lang="en-US" sz="5400" b="1" dirty="0"/>
              <a:t> 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914400" y="7848600"/>
            <a:ext cx="5334000" cy="1905000"/>
          </a:xfrm>
          <a:prstGeom prst="flowChartProcess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à hai lane quẹo phải">
            <a:hlinkClick r:id="" action="ppaction://media"/>
            <a:extLst>
              <a:ext uri="{FF2B5EF4-FFF2-40B4-BE49-F238E27FC236}">
                <a16:creationId xmlns:a16="http://schemas.microsoft.com/office/drawing/2014/main" id="{310D3BFD-5A0B-49E5-87DB-A30B67412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675" y="45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19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16402" y="8246468"/>
            <a:ext cx="744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DỪNG LẠI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8246468"/>
            <a:ext cx="6553200" cy="874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838199"/>
            <a:ext cx="6650335" cy="66503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54" name="Flowchart: Process 53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dừng lại">
            <a:hlinkClick r:id="" action="ppaction://media"/>
            <a:extLst>
              <a:ext uri="{FF2B5EF4-FFF2-40B4-BE49-F238E27FC236}">
                <a16:creationId xmlns:a16="http://schemas.microsoft.com/office/drawing/2014/main" id="{D3D1530B-D3DB-4D07-9A9D-B84B7E5BE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431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261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4577" r="17333" b="5640"/>
          <a:stretch/>
        </p:blipFill>
        <p:spPr>
          <a:xfrm rot="10800000" flipH="1">
            <a:off x="2974340" y="6467050"/>
            <a:ext cx="849132" cy="115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80" y="7696200"/>
            <a:ext cx="6700520" cy="22098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4577" r="17333" b="5640"/>
          <a:stretch/>
        </p:blipFill>
        <p:spPr>
          <a:xfrm>
            <a:off x="2954149" y="371050"/>
            <a:ext cx="849132" cy="11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0" y="1242444"/>
            <a:ext cx="2386570" cy="553935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85978" y="7858542"/>
            <a:ext cx="6943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KHU VỰC TRƯỜNG HỌC TỐC ĐỘ GIỚI HẠN 20 MILE / 1 GIỜ KHI ĐÈN VÀNG CHỚP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1524000" cy="15240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5334000" y="228599"/>
            <a:ext cx="1447800" cy="1295399"/>
          </a:xfrm>
          <a:prstGeom prst="flowChartProcess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ường hoc 20 mile">
            <a:hlinkClick r:id="" action="ppaction://media"/>
            <a:extLst>
              <a:ext uri="{FF2B5EF4-FFF2-40B4-BE49-F238E27FC236}">
                <a16:creationId xmlns:a16="http://schemas.microsoft.com/office/drawing/2014/main" id="{9C23AE13-0B3C-4CC0-BCC9-AB745F0E0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37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688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16278</TotalTime>
  <Words>514</Words>
  <Application>Microsoft Office PowerPoint</Application>
  <PresentationFormat>A4 Paper (210x297 mm)</PresentationFormat>
  <Paragraphs>158</Paragraphs>
  <Slides>73</Slides>
  <Notes>1</Notes>
  <HiddenSlides>0</HiddenSlides>
  <MMClips>67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Phía trước là khu mặt đường thay đổi </vt:lpstr>
      <vt:lpstr>PowerPoint Presentation</vt:lpstr>
      <vt:lpstr>PowerPoint Presentation</vt:lpstr>
      <vt:lpstr>PowerPoint Presentation</vt:lpstr>
      <vt:lpstr>LỐI ĐI TẠM (VỂ HƯỚNG PHẢI)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Lane trung tâm chỉ giành riêng để quẹo trái cho cả hai luồng xe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DP</dc:creator>
  <cp:lastModifiedBy>user1</cp:lastModifiedBy>
  <cp:revision>76</cp:revision>
  <cp:lastPrinted>2020-05-06T16:26:53Z</cp:lastPrinted>
  <dcterms:created xsi:type="dcterms:W3CDTF">2020-04-25T15:59:45Z</dcterms:created>
  <dcterms:modified xsi:type="dcterms:W3CDTF">2020-07-11T17:37:29Z</dcterms:modified>
</cp:coreProperties>
</file>