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 id="2147483669" r:id="rId2"/>
  </p:sldMasterIdLst>
  <p:notesMasterIdLst>
    <p:notesMasterId r:id="rId2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embeddedFontLst>
    <p:embeddedFont>
      <p:font typeface="League Spartan ExtraBold" panose="020B0604020202020204" charset="0"/>
      <p:bold r:id="rId30"/>
    </p:embeddedFont>
    <p:embeddedFont>
      <p:font typeface="Montserrat" panose="00000500000000000000" pitchFamily="2" charset="0"/>
      <p:regular r:id="rId31"/>
      <p:bold r:id="rId32"/>
      <p:italic r:id="rId33"/>
      <p:boldItalic r:id="rId34"/>
    </p:embeddedFont>
    <p:embeddedFont>
      <p:font typeface="Montserrat Light" panose="020F0502020204030204" pitchFamily="2" charset="0"/>
      <p:regular r:id="rId35"/>
      <p:bold r:id="rId36"/>
      <p:italic r:id="rId37"/>
      <p:boldItalic r:id="rId38"/>
    </p:embeddedFont>
    <p:embeddedFont>
      <p:font typeface="Montserrat Medium" panose="020F0502020204030204" pitchFamily="2" charset="0"/>
      <p:regular r:id="rId39"/>
      <p:bold r:id="rId40"/>
      <p:italic r:id="rId41"/>
      <p:boldItalic r:id="rId42"/>
    </p:embeddedFont>
    <p:embeddedFont>
      <p:font typeface="Montserrat SemiBold" panose="020F0502020204030204" pitchFamily="2" charset="0"/>
      <p:regular r:id="rId43"/>
      <p:bold r:id="rId44"/>
      <p:italic r:id="rId45"/>
      <p:boldItalic r:id="rId46"/>
    </p:embeddedFont>
    <p:embeddedFont>
      <p:font typeface="Oswald" panose="00000500000000000000" pitchFamily="2" charset="0"/>
      <p:regular r:id="rId47"/>
      <p:bold r:id="rId48"/>
    </p:embeddedFont>
    <p:embeddedFont>
      <p:font typeface="Oswald Medium" panose="020F0502020204030204" pitchFamily="2" charset="0"/>
      <p:regular r:id="rId49"/>
      <p:bold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0.fntdata"/><Relationship Id="rId21" Type="http://schemas.openxmlformats.org/officeDocument/2006/relationships/slide" Target="slides/slide19.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notesMaster" Target="notesMasters/notesMaster1.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8.xml"/><Relationship Id="rId41" Type="http://schemas.openxmlformats.org/officeDocument/2006/relationships/font" Target="fonts/font12.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7.fntdata"/><Relationship Id="rId49"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9db85a6694_0_3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9db85a6694_0_3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9db85a6694_0_4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9db85a6694_0_4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9db85a6694_0_4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9db85a6694_0_4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9db85a6694_0_4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39db85a6694_0_4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9db85a6694_0_4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39db85a6694_0_4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9db85a6694_0_4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39db85a6694_0_4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39db85a6694_0_4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39db85a6694_0_4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9db85a6694_0_4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9db85a6694_0_4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9db85a6694_0_4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39db85a6694_0_4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9db85a6694_0_4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9db85a6694_0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9db85a6694_0_4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39db85a6694_0_4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9db85a6694_0_3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39db85a6694_0_3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9db85a6694_0_4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9db85a6694_0_4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9db85a6694_0_4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39db85a6694_0_4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9db85a6694_0_4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9db85a6694_0_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9db85a6694_0_4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39db85a6694_0_4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9db85a6694_0_4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39db85a6694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9db85a6694_0_4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9db85a6694_0_4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9db85a6694_0_4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39db85a6694_0_4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9db85a6694_0_3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9db85a6694_0_3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9db85a6694_0_3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9db85a6694_0_3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9db85a6694_0_3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39db85a6694_0_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9db85a6694_0_3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39db85a6694_0_3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9db85a6694_0_3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9db85a6694_0_3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9db85a6694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9db85a669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9db85a6694_0_3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9db85a6694_0_3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CUSTOM_1">
    <p:spTree>
      <p:nvGrpSpPr>
        <p:cNvPr id="1" name="Shape 57"/>
        <p:cNvGrpSpPr/>
        <p:nvPr/>
      </p:nvGrpSpPr>
      <p:grpSpPr>
        <a:xfrm>
          <a:off x="0" y="0"/>
          <a:ext cx="0" cy="0"/>
          <a:chOff x="0" y="0"/>
          <a:chExt cx="0" cy="0"/>
        </a:xfrm>
      </p:grpSpPr>
      <p:sp>
        <p:nvSpPr>
          <p:cNvPr id="58" name="Google Shape;58;p14"/>
          <p:cNvSpPr txBox="1">
            <a:spLocks noGrp="1"/>
          </p:cNvSpPr>
          <p:nvPr>
            <p:ph type="title"/>
          </p:nvPr>
        </p:nvSpPr>
        <p:spPr>
          <a:xfrm>
            <a:off x="580100" y="949900"/>
            <a:ext cx="3800700" cy="3050700"/>
          </a:xfrm>
          <a:prstGeom prst="rect">
            <a:avLst/>
          </a:prstGeom>
        </p:spPr>
        <p:txBody>
          <a:bodyPr spcFirstLastPara="1" wrap="square" lIns="0" tIns="0" rIns="0" bIns="0" anchor="ctr" anchorCtr="0">
            <a:noAutofit/>
          </a:bodyPr>
          <a:lstStyle>
            <a:lvl1pPr lvl="0">
              <a:spcBef>
                <a:spcPts val="0"/>
              </a:spcBef>
              <a:spcAft>
                <a:spcPts val="0"/>
              </a:spcAft>
              <a:buSzPts val="4000"/>
              <a:buFont typeface="Oswald Medium"/>
              <a:buNone/>
              <a:defRPr sz="4000">
                <a:latin typeface="Oswald Medium"/>
                <a:ea typeface="Oswald Medium"/>
                <a:cs typeface="Oswald Medium"/>
                <a:sym typeface="Oswald Medium"/>
              </a:defRPr>
            </a:lvl1pPr>
            <a:lvl2pPr lvl="1">
              <a:spcBef>
                <a:spcPts val="0"/>
              </a:spcBef>
              <a:spcAft>
                <a:spcPts val="0"/>
              </a:spcAft>
              <a:buSzPts val="1400"/>
              <a:buNone/>
              <a:defRPr>
                <a:latin typeface="Montserrat"/>
                <a:ea typeface="Montserrat"/>
                <a:cs typeface="Montserrat"/>
                <a:sym typeface="Montserrat"/>
              </a:defRPr>
            </a:lvl2pPr>
            <a:lvl3pPr lvl="2">
              <a:spcBef>
                <a:spcPts val="0"/>
              </a:spcBef>
              <a:spcAft>
                <a:spcPts val="0"/>
              </a:spcAft>
              <a:buSzPts val="1400"/>
              <a:buNone/>
              <a:defRPr>
                <a:latin typeface="Montserrat"/>
                <a:ea typeface="Montserrat"/>
                <a:cs typeface="Montserrat"/>
                <a:sym typeface="Montserrat"/>
              </a:defRPr>
            </a:lvl3pPr>
            <a:lvl4pPr lvl="3">
              <a:spcBef>
                <a:spcPts val="0"/>
              </a:spcBef>
              <a:spcAft>
                <a:spcPts val="0"/>
              </a:spcAft>
              <a:buSzPts val="1400"/>
              <a:buNone/>
              <a:defRPr>
                <a:latin typeface="Montserrat"/>
                <a:ea typeface="Montserrat"/>
                <a:cs typeface="Montserrat"/>
                <a:sym typeface="Montserrat"/>
              </a:defRPr>
            </a:lvl4pPr>
            <a:lvl5pPr lvl="4">
              <a:spcBef>
                <a:spcPts val="0"/>
              </a:spcBef>
              <a:spcAft>
                <a:spcPts val="0"/>
              </a:spcAft>
              <a:buSzPts val="1400"/>
              <a:buNone/>
              <a:defRPr>
                <a:latin typeface="Montserrat"/>
                <a:ea typeface="Montserrat"/>
                <a:cs typeface="Montserrat"/>
                <a:sym typeface="Montserrat"/>
              </a:defRPr>
            </a:lvl5pPr>
            <a:lvl6pPr lvl="5">
              <a:spcBef>
                <a:spcPts val="0"/>
              </a:spcBef>
              <a:spcAft>
                <a:spcPts val="0"/>
              </a:spcAft>
              <a:buSzPts val="1400"/>
              <a:buNone/>
              <a:defRPr>
                <a:latin typeface="Montserrat"/>
                <a:ea typeface="Montserrat"/>
                <a:cs typeface="Montserrat"/>
                <a:sym typeface="Montserrat"/>
              </a:defRPr>
            </a:lvl6pPr>
            <a:lvl7pPr lvl="6">
              <a:spcBef>
                <a:spcPts val="0"/>
              </a:spcBef>
              <a:spcAft>
                <a:spcPts val="0"/>
              </a:spcAft>
              <a:buSzPts val="1400"/>
              <a:buNone/>
              <a:defRPr>
                <a:latin typeface="Montserrat"/>
                <a:ea typeface="Montserrat"/>
                <a:cs typeface="Montserrat"/>
                <a:sym typeface="Montserrat"/>
              </a:defRPr>
            </a:lvl7pPr>
            <a:lvl8pPr lvl="7">
              <a:spcBef>
                <a:spcPts val="0"/>
              </a:spcBef>
              <a:spcAft>
                <a:spcPts val="0"/>
              </a:spcAft>
              <a:buSzPts val="1400"/>
              <a:buNone/>
              <a:defRPr>
                <a:latin typeface="Montserrat"/>
                <a:ea typeface="Montserrat"/>
                <a:cs typeface="Montserrat"/>
                <a:sym typeface="Montserrat"/>
              </a:defRPr>
            </a:lvl8pPr>
            <a:lvl9pPr lvl="8">
              <a:spcBef>
                <a:spcPts val="0"/>
              </a:spcBef>
              <a:spcAft>
                <a:spcPts val="0"/>
              </a:spcAft>
              <a:buSzPts val="1400"/>
              <a:buNone/>
              <a:defRPr>
                <a:latin typeface="Montserrat"/>
                <a:ea typeface="Montserrat"/>
                <a:cs typeface="Montserrat"/>
                <a:sym typeface="Montserrat"/>
              </a:defRPr>
            </a:lvl9pPr>
          </a:lstStyle>
          <a:p>
            <a:endParaRPr/>
          </a:p>
        </p:txBody>
      </p:sp>
    </p:spTree>
  </p:cSld>
  <p:clrMapOvr>
    <a:masterClrMapping/>
  </p:clrMapOvr>
  <p:extLst>
    <p:ext uri="{DCECCB84-F9BA-43D5-87BE-67443E8EF086}">
      <p15:sldGuideLst xmlns:p15="http://schemas.microsoft.com/office/powerpoint/2012/main">
        <p15:guide id="1" pos="2880">
          <p15:clr>
            <a:srgbClr val="E46962"/>
          </p15:clr>
        </p15:guide>
        <p15:guide id="2" pos="2760">
          <p15:clr>
            <a:srgbClr val="E46962"/>
          </p15:clr>
        </p15:guide>
        <p15:guide id="3" pos="2639">
          <p15:clr>
            <a:srgbClr val="E46962"/>
          </p15:clr>
        </p15:guide>
        <p15:guide id="4" pos="2520">
          <p15:clr>
            <a:srgbClr val="E46962"/>
          </p15:clr>
        </p15:guide>
        <p15:guide id="5" pos="2401">
          <p15:clr>
            <a:srgbClr val="E46962"/>
          </p15:clr>
        </p15:guide>
        <p15:guide id="6" pos="2282">
          <p15:clr>
            <a:srgbClr val="E46962"/>
          </p15:clr>
        </p15:guide>
        <p15:guide id="7" pos="2159">
          <p15:clr>
            <a:srgbClr val="E46962"/>
          </p15:clr>
        </p15:guide>
        <p15:guide id="8" pos="2038">
          <p15:clr>
            <a:srgbClr val="E46962"/>
          </p15:clr>
        </p15:guide>
        <p15:guide id="9" pos="1918">
          <p15:clr>
            <a:srgbClr val="E46962"/>
          </p15:clr>
        </p15:guide>
        <p15:guide id="10" pos="1799">
          <p15:clr>
            <a:srgbClr val="E46962"/>
          </p15:clr>
        </p15:guide>
        <p15:guide id="11" pos="1680">
          <p15:clr>
            <a:srgbClr val="E46962"/>
          </p15:clr>
        </p15:guide>
        <p15:guide id="12" pos="1560">
          <p15:clr>
            <a:srgbClr val="E46962"/>
          </p15:clr>
        </p15:guide>
        <p15:guide id="13" pos="1441">
          <p15:clr>
            <a:srgbClr val="E46962"/>
          </p15:clr>
        </p15:guide>
        <p15:guide id="14" pos="1319">
          <p15:clr>
            <a:srgbClr val="E46962"/>
          </p15:clr>
        </p15:guide>
        <p15:guide id="15" pos="1201">
          <p15:clr>
            <a:srgbClr val="E46962"/>
          </p15:clr>
        </p15:guide>
        <p15:guide id="16" pos="1084">
          <p15:clr>
            <a:srgbClr val="E46962"/>
          </p15:clr>
        </p15:guide>
        <p15:guide id="17" pos="961">
          <p15:clr>
            <a:srgbClr val="E46962"/>
          </p15:clr>
        </p15:guide>
        <p15:guide id="18" pos="838">
          <p15:clr>
            <a:srgbClr val="E46962"/>
          </p15:clr>
        </p15:guide>
        <p15:guide id="19" pos="722">
          <p15:clr>
            <a:srgbClr val="E46962"/>
          </p15:clr>
        </p15:guide>
        <p15:guide id="20" pos="3000">
          <p15:clr>
            <a:srgbClr val="E46962"/>
          </p15:clr>
        </p15:guide>
        <p15:guide id="21" pos="3121">
          <p15:clr>
            <a:srgbClr val="E46962"/>
          </p15:clr>
        </p15:guide>
        <p15:guide id="22" pos="3240">
          <p15:clr>
            <a:srgbClr val="E46962"/>
          </p15:clr>
        </p15:guide>
        <p15:guide id="23" pos="3359">
          <p15:clr>
            <a:srgbClr val="E46962"/>
          </p15:clr>
        </p15:guide>
        <p15:guide id="24" pos="3482">
          <p15:clr>
            <a:srgbClr val="E46962"/>
          </p15:clr>
        </p15:guide>
        <p15:guide id="25" pos="3601">
          <p15:clr>
            <a:srgbClr val="E46962"/>
          </p15:clr>
        </p15:guide>
        <p15:guide id="26" pos="3719">
          <p15:clr>
            <a:srgbClr val="E46962"/>
          </p15:clr>
        </p15:guide>
        <p15:guide id="27" pos="3842">
          <p15:clr>
            <a:srgbClr val="E46962"/>
          </p15:clr>
        </p15:guide>
        <p15:guide id="28" pos="3961">
          <p15:clr>
            <a:srgbClr val="E46962"/>
          </p15:clr>
        </p15:guide>
        <p15:guide id="29" pos="4080">
          <p15:clr>
            <a:srgbClr val="E46962"/>
          </p15:clr>
        </p15:guide>
        <p15:guide id="30" pos="4201">
          <p15:clr>
            <a:srgbClr val="E46962"/>
          </p15:clr>
        </p15:guide>
        <p15:guide id="31" pos="4319">
          <p15:clr>
            <a:srgbClr val="E46962"/>
          </p15:clr>
        </p15:guide>
        <p15:guide id="32" pos="4441">
          <p15:clr>
            <a:srgbClr val="E46962"/>
          </p15:clr>
        </p15:guide>
        <p15:guide id="33" pos="4799">
          <p15:clr>
            <a:srgbClr val="E46962"/>
          </p15:clr>
        </p15:guide>
        <p15:guide id="34" pos="4922">
          <p15:clr>
            <a:srgbClr val="E46962"/>
          </p15:clr>
        </p15:guide>
        <p15:guide id="35" pos="4559">
          <p15:clr>
            <a:srgbClr val="E46962"/>
          </p15:clr>
        </p15:guide>
        <p15:guide id="36" pos="4679">
          <p15:clr>
            <a:srgbClr val="E46962"/>
          </p15:clr>
        </p15:guide>
        <p15:guide id="37" pos="5038">
          <p15:clr>
            <a:srgbClr val="E46962"/>
          </p15:clr>
        </p15:guide>
        <p15:guide id="38" pos="5158">
          <p15:clr>
            <a:srgbClr val="E46962"/>
          </p15:clr>
        </p15:guide>
        <p15:guide id="39" pos="5278">
          <p15:clr>
            <a:srgbClr val="E46962"/>
          </p15:clr>
        </p15:guide>
        <p15:guide id="40" pos="5403">
          <p15:clr>
            <a:srgbClr val="E46962"/>
          </p15:clr>
        </p15:guide>
        <p15:guide id="41" pos="5518">
          <p15:clr>
            <a:srgbClr val="E46962"/>
          </p15:clr>
        </p15:guide>
        <p15:guide id="42" pos="5638">
          <p15:clr>
            <a:srgbClr val="E46962"/>
          </p15:clr>
        </p15:guide>
        <p15:guide id="43" pos="602">
          <p15:clr>
            <a:srgbClr val="E46962"/>
          </p15:clr>
        </p15:guide>
        <p15:guide id="44" pos="482">
          <p15:clr>
            <a:srgbClr val="E46962"/>
          </p15:clr>
        </p15:guide>
        <p15:guide id="45" pos="362">
          <p15:clr>
            <a:srgbClr val="E46962"/>
          </p15:clr>
        </p15:guide>
        <p15:guide id="46" pos="242">
          <p15:clr>
            <a:srgbClr val="E46962"/>
          </p15:clr>
        </p15:guide>
        <p15:guide id="47" pos="122">
          <p15:clr>
            <a:srgbClr val="E46962"/>
          </p15:clr>
        </p15:guide>
        <p15:guide id="48" orient="horz" pos="120">
          <p15:clr>
            <a:srgbClr val="E46962"/>
          </p15:clr>
        </p15:guide>
        <p15:guide id="49" orient="horz" pos="241">
          <p15:clr>
            <a:srgbClr val="E46962"/>
          </p15:clr>
        </p15:guide>
        <p15:guide id="50" orient="horz" pos="360">
          <p15:clr>
            <a:srgbClr val="E46962"/>
          </p15:clr>
        </p15:guide>
        <p15:guide id="51" orient="horz" pos="479">
          <p15:clr>
            <a:srgbClr val="E46962"/>
          </p15:clr>
        </p15:guide>
        <p15:guide id="52" orient="horz" pos="598">
          <p15:clr>
            <a:srgbClr val="E46962"/>
          </p15:clr>
        </p15:guide>
        <p15:guide id="53" orient="horz" pos="720">
          <p15:clr>
            <a:srgbClr val="E46962"/>
          </p15:clr>
        </p15:guide>
        <p15:guide id="54" orient="horz" pos="842">
          <p15:clr>
            <a:srgbClr val="E46962"/>
          </p15:clr>
        </p15:guide>
        <p15:guide id="55" orient="horz" pos="961">
          <p15:clr>
            <a:srgbClr val="E46962"/>
          </p15:clr>
        </p15:guide>
        <p15:guide id="56" orient="horz" pos="1080">
          <p15:clr>
            <a:srgbClr val="E46962"/>
          </p15:clr>
        </p15:guide>
        <p15:guide id="57" orient="horz" pos="1199">
          <p15:clr>
            <a:srgbClr val="E46962"/>
          </p15:clr>
        </p15:guide>
        <p15:guide id="58" orient="horz" pos="1321">
          <p15:clr>
            <a:srgbClr val="E46962"/>
          </p15:clr>
        </p15:guide>
        <p15:guide id="59" orient="horz" pos="1562">
          <p15:clr>
            <a:srgbClr val="E46962"/>
          </p15:clr>
        </p15:guide>
        <p15:guide id="60" orient="horz" pos="1442">
          <p15:clr>
            <a:srgbClr val="E46962"/>
          </p15:clr>
        </p15:guide>
        <p15:guide id="61" orient="horz" pos="1681">
          <p15:clr>
            <a:srgbClr val="E46962"/>
          </p15:clr>
        </p15:guide>
        <p15:guide id="62" orient="horz" pos="1800">
          <p15:clr>
            <a:srgbClr val="E46962"/>
          </p15:clr>
        </p15:guide>
        <p15:guide id="63" orient="horz" pos="1919">
          <p15:clr>
            <a:srgbClr val="E46962"/>
          </p15:clr>
        </p15:guide>
        <p15:guide id="64" orient="horz" pos="2041">
          <p15:clr>
            <a:srgbClr val="E46962"/>
          </p15:clr>
        </p15:guide>
        <p15:guide id="65" orient="horz" pos="2160">
          <p15:clr>
            <a:srgbClr val="E46962"/>
          </p15:clr>
        </p15:guide>
        <p15:guide id="66" orient="horz" pos="2279">
          <p15:clr>
            <a:srgbClr val="E46962"/>
          </p15:clr>
        </p15:guide>
        <p15:guide id="67" orient="horz" pos="2401">
          <p15:clr>
            <a:srgbClr val="E46962"/>
          </p15:clr>
        </p15:guide>
        <p15:guide id="68" orient="horz" pos="2520">
          <p15:clr>
            <a:srgbClr val="E46962"/>
          </p15:clr>
        </p15:guide>
        <p15:guide id="69" orient="horz" pos="2639">
          <p15:clr>
            <a:srgbClr val="E46962"/>
          </p15:clr>
        </p15:guide>
        <p15:guide id="70" orient="horz" pos="2761">
          <p15:clr>
            <a:srgbClr val="E46962"/>
          </p15:clr>
        </p15:guide>
        <p15:guide id="71" orient="horz" pos="2880">
          <p15:clr>
            <a:srgbClr val="E46962"/>
          </p15:clr>
        </p15:guide>
        <p15:guide id="72" orient="horz" pos="2999">
          <p15:clr>
            <a:srgbClr val="E46962"/>
          </p15:clr>
        </p15:guide>
        <p15:guide id="73" orient="horz" pos="3120">
          <p15:clr>
            <a:srgbClr val="E46962"/>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1">
  <p:cSld name="CUSTOM_1_2">
    <p:spTree>
      <p:nvGrpSpPr>
        <p:cNvPr id="1" name="Shape 59"/>
        <p:cNvGrpSpPr/>
        <p:nvPr/>
      </p:nvGrpSpPr>
      <p:grpSpPr>
        <a:xfrm>
          <a:off x="0" y="0"/>
          <a:ext cx="0" cy="0"/>
          <a:chOff x="0" y="0"/>
          <a:chExt cx="0" cy="0"/>
        </a:xfrm>
      </p:grpSpPr>
      <p:sp>
        <p:nvSpPr>
          <p:cNvPr id="60" name="Google Shape;60;p15"/>
          <p:cNvSpPr txBox="1">
            <a:spLocks noGrp="1"/>
          </p:cNvSpPr>
          <p:nvPr>
            <p:ph type="title"/>
          </p:nvPr>
        </p:nvSpPr>
        <p:spPr>
          <a:xfrm>
            <a:off x="576900" y="571500"/>
            <a:ext cx="6847200" cy="850500"/>
          </a:xfrm>
          <a:prstGeom prst="rect">
            <a:avLst/>
          </a:prstGeom>
        </p:spPr>
        <p:txBody>
          <a:bodyPr spcFirstLastPara="1" wrap="square" lIns="0" tIns="0" rIns="0" bIns="0" anchor="ctr" anchorCtr="0">
            <a:noAutofit/>
          </a:bodyPr>
          <a:lstStyle>
            <a:lvl1pPr lvl="0">
              <a:spcBef>
                <a:spcPts val="0"/>
              </a:spcBef>
              <a:spcAft>
                <a:spcPts val="0"/>
              </a:spcAft>
              <a:buSzPts val="3000"/>
              <a:buFont typeface="Oswald Medium"/>
              <a:buNone/>
              <a:defRPr sz="3000">
                <a:latin typeface="Oswald Medium"/>
                <a:ea typeface="Oswald Medium"/>
                <a:cs typeface="Oswald Medium"/>
                <a:sym typeface="Oswald Medium"/>
              </a:defRPr>
            </a:lvl1pPr>
            <a:lvl2pPr lvl="1">
              <a:spcBef>
                <a:spcPts val="0"/>
              </a:spcBef>
              <a:spcAft>
                <a:spcPts val="0"/>
              </a:spcAft>
              <a:buSzPts val="3000"/>
              <a:buNone/>
              <a:defRPr sz="3000">
                <a:latin typeface="Montserrat"/>
                <a:ea typeface="Montserrat"/>
                <a:cs typeface="Montserrat"/>
                <a:sym typeface="Montserrat"/>
              </a:defRPr>
            </a:lvl2pPr>
            <a:lvl3pPr lvl="2">
              <a:spcBef>
                <a:spcPts val="0"/>
              </a:spcBef>
              <a:spcAft>
                <a:spcPts val="0"/>
              </a:spcAft>
              <a:buSzPts val="3000"/>
              <a:buNone/>
              <a:defRPr sz="3000">
                <a:latin typeface="Montserrat"/>
                <a:ea typeface="Montserrat"/>
                <a:cs typeface="Montserrat"/>
                <a:sym typeface="Montserrat"/>
              </a:defRPr>
            </a:lvl3pPr>
            <a:lvl4pPr lvl="3">
              <a:spcBef>
                <a:spcPts val="0"/>
              </a:spcBef>
              <a:spcAft>
                <a:spcPts val="0"/>
              </a:spcAft>
              <a:buSzPts val="3000"/>
              <a:buNone/>
              <a:defRPr sz="3000">
                <a:latin typeface="Montserrat"/>
                <a:ea typeface="Montserrat"/>
                <a:cs typeface="Montserrat"/>
                <a:sym typeface="Montserrat"/>
              </a:defRPr>
            </a:lvl4pPr>
            <a:lvl5pPr lvl="4">
              <a:spcBef>
                <a:spcPts val="0"/>
              </a:spcBef>
              <a:spcAft>
                <a:spcPts val="0"/>
              </a:spcAft>
              <a:buSzPts val="3000"/>
              <a:buNone/>
              <a:defRPr sz="3000">
                <a:latin typeface="Montserrat"/>
                <a:ea typeface="Montserrat"/>
                <a:cs typeface="Montserrat"/>
                <a:sym typeface="Montserrat"/>
              </a:defRPr>
            </a:lvl5pPr>
            <a:lvl6pPr lvl="5">
              <a:spcBef>
                <a:spcPts val="0"/>
              </a:spcBef>
              <a:spcAft>
                <a:spcPts val="0"/>
              </a:spcAft>
              <a:buSzPts val="3000"/>
              <a:buNone/>
              <a:defRPr sz="3000">
                <a:latin typeface="Montserrat"/>
                <a:ea typeface="Montserrat"/>
                <a:cs typeface="Montserrat"/>
                <a:sym typeface="Montserrat"/>
              </a:defRPr>
            </a:lvl6pPr>
            <a:lvl7pPr lvl="6">
              <a:spcBef>
                <a:spcPts val="0"/>
              </a:spcBef>
              <a:spcAft>
                <a:spcPts val="0"/>
              </a:spcAft>
              <a:buSzPts val="3000"/>
              <a:buNone/>
              <a:defRPr sz="3000">
                <a:latin typeface="Montserrat"/>
                <a:ea typeface="Montserrat"/>
                <a:cs typeface="Montserrat"/>
                <a:sym typeface="Montserrat"/>
              </a:defRPr>
            </a:lvl7pPr>
            <a:lvl8pPr lvl="7">
              <a:spcBef>
                <a:spcPts val="0"/>
              </a:spcBef>
              <a:spcAft>
                <a:spcPts val="0"/>
              </a:spcAft>
              <a:buSzPts val="3000"/>
              <a:buNone/>
              <a:defRPr sz="3000">
                <a:latin typeface="Montserrat"/>
                <a:ea typeface="Montserrat"/>
                <a:cs typeface="Montserrat"/>
                <a:sym typeface="Montserrat"/>
              </a:defRPr>
            </a:lvl8pPr>
            <a:lvl9pPr lvl="8">
              <a:spcBef>
                <a:spcPts val="0"/>
              </a:spcBef>
              <a:spcAft>
                <a:spcPts val="0"/>
              </a:spcAft>
              <a:buSzPts val="3000"/>
              <a:buNone/>
              <a:defRPr sz="3000">
                <a:latin typeface="Montserrat"/>
                <a:ea typeface="Montserrat"/>
                <a:cs typeface="Montserrat"/>
                <a:sym typeface="Montserrat"/>
              </a:defRPr>
            </a:lvl9pPr>
          </a:lstStyle>
          <a:p>
            <a:endParaRPr/>
          </a:p>
        </p:txBody>
      </p:sp>
      <p:sp>
        <p:nvSpPr>
          <p:cNvPr id="61" name="Google Shape;61;p15"/>
          <p:cNvSpPr txBox="1"/>
          <p:nvPr/>
        </p:nvSpPr>
        <p:spPr>
          <a:xfrm>
            <a:off x="576900" y="1525300"/>
            <a:ext cx="8000100" cy="323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2"/>
              </a:solidFill>
              <a:latin typeface="Montserrat"/>
              <a:ea typeface="Montserrat"/>
              <a:cs typeface="Montserrat"/>
              <a:sym typeface="Montserrat"/>
            </a:endParaRPr>
          </a:p>
        </p:txBody>
      </p:sp>
    </p:spTree>
  </p:cSld>
  <p:clrMapOvr>
    <a:masterClrMapping/>
  </p:clrMapOvr>
  <p:extLst>
    <p:ext uri="{DCECCB84-F9BA-43D5-87BE-67443E8EF086}">
      <p15:sldGuideLst xmlns:p15="http://schemas.microsoft.com/office/powerpoint/2012/main">
        <p15:guide id="1" pos="2880">
          <p15:clr>
            <a:srgbClr val="E46962"/>
          </p15:clr>
        </p15:guide>
        <p15:guide id="2" pos="2760">
          <p15:clr>
            <a:srgbClr val="E46962"/>
          </p15:clr>
        </p15:guide>
        <p15:guide id="3" pos="2639">
          <p15:clr>
            <a:srgbClr val="E46962"/>
          </p15:clr>
        </p15:guide>
        <p15:guide id="4" pos="2520">
          <p15:clr>
            <a:srgbClr val="E46962"/>
          </p15:clr>
        </p15:guide>
        <p15:guide id="5" pos="2401">
          <p15:clr>
            <a:srgbClr val="E46962"/>
          </p15:clr>
        </p15:guide>
        <p15:guide id="6" pos="2282">
          <p15:clr>
            <a:srgbClr val="E46962"/>
          </p15:clr>
        </p15:guide>
        <p15:guide id="7" pos="2159">
          <p15:clr>
            <a:srgbClr val="E46962"/>
          </p15:clr>
        </p15:guide>
        <p15:guide id="8" pos="2038">
          <p15:clr>
            <a:srgbClr val="E46962"/>
          </p15:clr>
        </p15:guide>
        <p15:guide id="9" pos="1918">
          <p15:clr>
            <a:srgbClr val="E46962"/>
          </p15:clr>
        </p15:guide>
        <p15:guide id="10" pos="1799">
          <p15:clr>
            <a:srgbClr val="E46962"/>
          </p15:clr>
        </p15:guide>
        <p15:guide id="11" pos="1680">
          <p15:clr>
            <a:srgbClr val="E46962"/>
          </p15:clr>
        </p15:guide>
        <p15:guide id="12" pos="1560">
          <p15:clr>
            <a:srgbClr val="E46962"/>
          </p15:clr>
        </p15:guide>
        <p15:guide id="13" pos="1441">
          <p15:clr>
            <a:srgbClr val="E46962"/>
          </p15:clr>
        </p15:guide>
        <p15:guide id="14" pos="1319">
          <p15:clr>
            <a:srgbClr val="E46962"/>
          </p15:clr>
        </p15:guide>
        <p15:guide id="15" pos="1201">
          <p15:clr>
            <a:srgbClr val="E46962"/>
          </p15:clr>
        </p15:guide>
        <p15:guide id="16" pos="1084">
          <p15:clr>
            <a:srgbClr val="E46962"/>
          </p15:clr>
        </p15:guide>
        <p15:guide id="17" pos="961">
          <p15:clr>
            <a:srgbClr val="E46962"/>
          </p15:clr>
        </p15:guide>
        <p15:guide id="18" pos="838">
          <p15:clr>
            <a:srgbClr val="E46962"/>
          </p15:clr>
        </p15:guide>
        <p15:guide id="19" pos="722">
          <p15:clr>
            <a:srgbClr val="E46962"/>
          </p15:clr>
        </p15:guide>
        <p15:guide id="20" pos="3000">
          <p15:clr>
            <a:srgbClr val="E46962"/>
          </p15:clr>
        </p15:guide>
        <p15:guide id="21" pos="3121">
          <p15:clr>
            <a:srgbClr val="E46962"/>
          </p15:clr>
        </p15:guide>
        <p15:guide id="22" pos="3240">
          <p15:clr>
            <a:srgbClr val="E46962"/>
          </p15:clr>
        </p15:guide>
        <p15:guide id="23" pos="3359">
          <p15:clr>
            <a:srgbClr val="E46962"/>
          </p15:clr>
        </p15:guide>
        <p15:guide id="24" pos="3482">
          <p15:clr>
            <a:srgbClr val="E46962"/>
          </p15:clr>
        </p15:guide>
        <p15:guide id="25" pos="3601">
          <p15:clr>
            <a:srgbClr val="E46962"/>
          </p15:clr>
        </p15:guide>
        <p15:guide id="26" pos="3719">
          <p15:clr>
            <a:srgbClr val="E46962"/>
          </p15:clr>
        </p15:guide>
        <p15:guide id="27" pos="3842">
          <p15:clr>
            <a:srgbClr val="E46962"/>
          </p15:clr>
        </p15:guide>
        <p15:guide id="28" pos="3961">
          <p15:clr>
            <a:srgbClr val="E46962"/>
          </p15:clr>
        </p15:guide>
        <p15:guide id="29" pos="4080">
          <p15:clr>
            <a:srgbClr val="E46962"/>
          </p15:clr>
        </p15:guide>
        <p15:guide id="30" pos="4201">
          <p15:clr>
            <a:srgbClr val="E46962"/>
          </p15:clr>
        </p15:guide>
        <p15:guide id="31" pos="4319">
          <p15:clr>
            <a:srgbClr val="E46962"/>
          </p15:clr>
        </p15:guide>
        <p15:guide id="32" pos="4441">
          <p15:clr>
            <a:srgbClr val="E46962"/>
          </p15:clr>
        </p15:guide>
        <p15:guide id="33" pos="4799">
          <p15:clr>
            <a:srgbClr val="E46962"/>
          </p15:clr>
        </p15:guide>
        <p15:guide id="34" pos="4922">
          <p15:clr>
            <a:srgbClr val="E46962"/>
          </p15:clr>
        </p15:guide>
        <p15:guide id="35" pos="4559">
          <p15:clr>
            <a:srgbClr val="E46962"/>
          </p15:clr>
        </p15:guide>
        <p15:guide id="36" pos="4679">
          <p15:clr>
            <a:srgbClr val="E46962"/>
          </p15:clr>
        </p15:guide>
        <p15:guide id="37" pos="5038">
          <p15:clr>
            <a:srgbClr val="E46962"/>
          </p15:clr>
        </p15:guide>
        <p15:guide id="38" pos="5158">
          <p15:clr>
            <a:srgbClr val="E46962"/>
          </p15:clr>
        </p15:guide>
        <p15:guide id="39" pos="5278">
          <p15:clr>
            <a:srgbClr val="E46962"/>
          </p15:clr>
        </p15:guide>
        <p15:guide id="40" pos="5403">
          <p15:clr>
            <a:srgbClr val="E46962"/>
          </p15:clr>
        </p15:guide>
        <p15:guide id="41" pos="5518">
          <p15:clr>
            <a:srgbClr val="E46962"/>
          </p15:clr>
        </p15:guide>
        <p15:guide id="42" pos="5638">
          <p15:clr>
            <a:srgbClr val="E46962"/>
          </p15:clr>
        </p15:guide>
        <p15:guide id="43" pos="602">
          <p15:clr>
            <a:srgbClr val="E46962"/>
          </p15:clr>
        </p15:guide>
        <p15:guide id="44" pos="482">
          <p15:clr>
            <a:srgbClr val="E46962"/>
          </p15:clr>
        </p15:guide>
        <p15:guide id="45" pos="362">
          <p15:clr>
            <a:srgbClr val="E46962"/>
          </p15:clr>
        </p15:guide>
        <p15:guide id="46" pos="242">
          <p15:clr>
            <a:srgbClr val="E46962"/>
          </p15:clr>
        </p15:guide>
        <p15:guide id="47" pos="122">
          <p15:clr>
            <a:srgbClr val="E46962"/>
          </p15:clr>
        </p15:guide>
        <p15:guide id="48" orient="horz" pos="120">
          <p15:clr>
            <a:srgbClr val="E46962"/>
          </p15:clr>
        </p15:guide>
        <p15:guide id="49" orient="horz" pos="241">
          <p15:clr>
            <a:srgbClr val="E46962"/>
          </p15:clr>
        </p15:guide>
        <p15:guide id="50" orient="horz" pos="360">
          <p15:clr>
            <a:srgbClr val="E46962"/>
          </p15:clr>
        </p15:guide>
        <p15:guide id="51" orient="horz" pos="479">
          <p15:clr>
            <a:srgbClr val="E46962"/>
          </p15:clr>
        </p15:guide>
        <p15:guide id="52" orient="horz" pos="598">
          <p15:clr>
            <a:srgbClr val="E46962"/>
          </p15:clr>
        </p15:guide>
        <p15:guide id="53" orient="horz" pos="720">
          <p15:clr>
            <a:srgbClr val="E46962"/>
          </p15:clr>
        </p15:guide>
        <p15:guide id="54" orient="horz" pos="842">
          <p15:clr>
            <a:srgbClr val="E46962"/>
          </p15:clr>
        </p15:guide>
        <p15:guide id="55" orient="horz" pos="961">
          <p15:clr>
            <a:srgbClr val="E46962"/>
          </p15:clr>
        </p15:guide>
        <p15:guide id="56" orient="horz" pos="1080">
          <p15:clr>
            <a:srgbClr val="E46962"/>
          </p15:clr>
        </p15:guide>
        <p15:guide id="57" orient="horz" pos="1199">
          <p15:clr>
            <a:srgbClr val="E46962"/>
          </p15:clr>
        </p15:guide>
        <p15:guide id="58" orient="horz" pos="1321">
          <p15:clr>
            <a:srgbClr val="E46962"/>
          </p15:clr>
        </p15:guide>
        <p15:guide id="59" orient="horz" pos="1562">
          <p15:clr>
            <a:srgbClr val="E46962"/>
          </p15:clr>
        </p15:guide>
        <p15:guide id="60" orient="horz" pos="1442">
          <p15:clr>
            <a:srgbClr val="E46962"/>
          </p15:clr>
        </p15:guide>
        <p15:guide id="61" orient="horz" pos="1681">
          <p15:clr>
            <a:srgbClr val="E46962"/>
          </p15:clr>
        </p15:guide>
        <p15:guide id="62" orient="horz" pos="1800">
          <p15:clr>
            <a:srgbClr val="E46962"/>
          </p15:clr>
        </p15:guide>
        <p15:guide id="63" orient="horz" pos="1919">
          <p15:clr>
            <a:srgbClr val="E46962"/>
          </p15:clr>
        </p15:guide>
        <p15:guide id="64" orient="horz" pos="2041">
          <p15:clr>
            <a:srgbClr val="E46962"/>
          </p15:clr>
        </p15:guide>
        <p15:guide id="65" orient="horz" pos="2160">
          <p15:clr>
            <a:srgbClr val="E46962"/>
          </p15:clr>
        </p15:guide>
        <p15:guide id="66" orient="horz" pos="2279">
          <p15:clr>
            <a:srgbClr val="E46962"/>
          </p15:clr>
        </p15:guide>
        <p15:guide id="67" orient="horz" pos="2401">
          <p15:clr>
            <a:srgbClr val="E46962"/>
          </p15:clr>
        </p15:guide>
        <p15:guide id="68" orient="horz" pos="2520">
          <p15:clr>
            <a:srgbClr val="E46962"/>
          </p15:clr>
        </p15:guide>
        <p15:guide id="69" orient="horz" pos="2639">
          <p15:clr>
            <a:srgbClr val="E46962"/>
          </p15:clr>
        </p15:guide>
        <p15:guide id="70" orient="horz" pos="2761">
          <p15:clr>
            <a:srgbClr val="E46962"/>
          </p15:clr>
        </p15:guide>
        <p15:guide id="71" orient="horz" pos="2880">
          <p15:clr>
            <a:srgbClr val="E46962"/>
          </p15:clr>
        </p15:guide>
        <p15:guide id="72" orient="horz" pos="2999">
          <p15:clr>
            <a:srgbClr val="E46962"/>
          </p15:clr>
        </p15:guide>
        <p15:guide id="73" orient="horz" pos="3120">
          <p15:clr>
            <a:srgbClr val="E46962"/>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1 1">
  <p:cSld name="CUSTOM_1_2_1">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580100" y="949900"/>
            <a:ext cx="3800700" cy="3050700"/>
          </a:xfrm>
          <a:prstGeom prst="rect">
            <a:avLst/>
          </a:prstGeom>
        </p:spPr>
        <p:txBody>
          <a:bodyPr spcFirstLastPara="1" wrap="square" lIns="0" tIns="0" rIns="0" bIns="0" anchor="ctr" anchorCtr="0">
            <a:noAutofit/>
          </a:bodyPr>
          <a:lstStyle>
            <a:lvl1pPr lvl="0">
              <a:spcBef>
                <a:spcPts val="0"/>
              </a:spcBef>
              <a:spcAft>
                <a:spcPts val="0"/>
              </a:spcAft>
              <a:buSzPts val="4000"/>
              <a:buFont typeface="Oswald Medium"/>
              <a:buNone/>
              <a:defRPr sz="4000">
                <a:latin typeface="Oswald Medium"/>
                <a:ea typeface="Oswald Medium"/>
                <a:cs typeface="Oswald Medium"/>
                <a:sym typeface="Oswald Medium"/>
              </a:defRPr>
            </a:lvl1pPr>
            <a:lvl2pPr lvl="1">
              <a:spcBef>
                <a:spcPts val="0"/>
              </a:spcBef>
              <a:spcAft>
                <a:spcPts val="0"/>
              </a:spcAft>
              <a:buSzPts val="1400"/>
              <a:buNone/>
              <a:defRPr>
                <a:latin typeface="Montserrat"/>
                <a:ea typeface="Montserrat"/>
                <a:cs typeface="Montserrat"/>
                <a:sym typeface="Montserrat"/>
              </a:defRPr>
            </a:lvl2pPr>
            <a:lvl3pPr lvl="2">
              <a:spcBef>
                <a:spcPts val="0"/>
              </a:spcBef>
              <a:spcAft>
                <a:spcPts val="0"/>
              </a:spcAft>
              <a:buSzPts val="1400"/>
              <a:buNone/>
              <a:defRPr>
                <a:latin typeface="Montserrat"/>
                <a:ea typeface="Montserrat"/>
                <a:cs typeface="Montserrat"/>
                <a:sym typeface="Montserrat"/>
              </a:defRPr>
            </a:lvl3pPr>
            <a:lvl4pPr lvl="3">
              <a:spcBef>
                <a:spcPts val="0"/>
              </a:spcBef>
              <a:spcAft>
                <a:spcPts val="0"/>
              </a:spcAft>
              <a:buSzPts val="1400"/>
              <a:buNone/>
              <a:defRPr>
                <a:latin typeface="Montserrat"/>
                <a:ea typeface="Montserrat"/>
                <a:cs typeface="Montserrat"/>
                <a:sym typeface="Montserrat"/>
              </a:defRPr>
            </a:lvl4pPr>
            <a:lvl5pPr lvl="4">
              <a:spcBef>
                <a:spcPts val="0"/>
              </a:spcBef>
              <a:spcAft>
                <a:spcPts val="0"/>
              </a:spcAft>
              <a:buSzPts val="1400"/>
              <a:buNone/>
              <a:defRPr>
                <a:latin typeface="Montserrat"/>
                <a:ea typeface="Montserrat"/>
                <a:cs typeface="Montserrat"/>
                <a:sym typeface="Montserrat"/>
              </a:defRPr>
            </a:lvl5pPr>
            <a:lvl6pPr lvl="5">
              <a:spcBef>
                <a:spcPts val="0"/>
              </a:spcBef>
              <a:spcAft>
                <a:spcPts val="0"/>
              </a:spcAft>
              <a:buSzPts val="1400"/>
              <a:buNone/>
              <a:defRPr>
                <a:latin typeface="Montserrat"/>
                <a:ea typeface="Montserrat"/>
                <a:cs typeface="Montserrat"/>
                <a:sym typeface="Montserrat"/>
              </a:defRPr>
            </a:lvl6pPr>
            <a:lvl7pPr lvl="6">
              <a:spcBef>
                <a:spcPts val="0"/>
              </a:spcBef>
              <a:spcAft>
                <a:spcPts val="0"/>
              </a:spcAft>
              <a:buSzPts val="1400"/>
              <a:buNone/>
              <a:defRPr>
                <a:latin typeface="Montserrat"/>
                <a:ea typeface="Montserrat"/>
                <a:cs typeface="Montserrat"/>
                <a:sym typeface="Montserrat"/>
              </a:defRPr>
            </a:lvl7pPr>
            <a:lvl8pPr lvl="7">
              <a:spcBef>
                <a:spcPts val="0"/>
              </a:spcBef>
              <a:spcAft>
                <a:spcPts val="0"/>
              </a:spcAft>
              <a:buSzPts val="1400"/>
              <a:buNone/>
              <a:defRPr>
                <a:latin typeface="Montserrat"/>
                <a:ea typeface="Montserrat"/>
                <a:cs typeface="Montserrat"/>
                <a:sym typeface="Montserrat"/>
              </a:defRPr>
            </a:lvl8pPr>
            <a:lvl9pPr lvl="8">
              <a:spcBef>
                <a:spcPts val="0"/>
              </a:spcBef>
              <a:spcAft>
                <a:spcPts val="0"/>
              </a:spcAft>
              <a:buSzPts val="1400"/>
              <a:buNone/>
              <a:defRPr>
                <a:latin typeface="Montserrat"/>
                <a:ea typeface="Montserrat"/>
                <a:cs typeface="Montserrat"/>
                <a:sym typeface="Montserrat"/>
              </a:defRPr>
            </a:lvl9pPr>
          </a:lstStyle>
          <a:p>
            <a:endParaRPr/>
          </a:p>
        </p:txBody>
      </p:sp>
    </p:spTree>
  </p:cSld>
  <p:clrMapOvr>
    <a:masterClrMapping/>
  </p:clrMapOvr>
  <p:extLst>
    <p:ext uri="{DCECCB84-F9BA-43D5-87BE-67443E8EF086}">
      <p15:sldGuideLst xmlns:p15="http://schemas.microsoft.com/office/powerpoint/2012/main">
        <p15:guide id="1" pos="2880">
          <p15:clr>
            <a:srgbClr val="E46962"/>
          </p15:clr>
        </p15:guide>
        <p15:guide id="2" pos="2760">
          <p15:clr>
            <a:srgbClr val="E46962"/>
          </p15:clr>
        </p15:guide>
        <p15:guide id="3" pos="2639">
          <p15:clr>
            <a:srgbClr val="E46962"/>
          </p15:clr>
        </p15:guide>
        <p15:guide id="4" pos="2520">
          <p15:clr>
            <a:srgbClr val="E46962"/>
          </p15:clr>
        </p15:guide>
        <p15:guide id="5" pos="2401">
          <p15:clr>
            <a:srgbClr val="E46962"/>
          </p15:clr>
        </p15:guide>
        <p15:guide id="6" pos="2282">
          <p15:clr>
            <a:srgbClr val="E46962"/>
          </p15:clr>
        </p15:guide>
        <p15:guide id="7" pos="2159">
          <p15:clr>
            <a:srgbClr val="E46962"/>
          </p15:clr>
        </p15:guide>
        <p15:guide id="8" pos="2038">
          <p15:clr>
            <a:srgbClr val="E46962"/>
          </p15:clr>
        </p15:guide>
        <p15:guide id="9" pos="1918">
          <p15:clr>
            <a:srgbClr val="E46962"/>
          </p15:clr>
        </p15:guide>
        <p15:guide id="10" pos="1799">
          <p15:clr>
            <a:srgbClr val="E46962"/>
          </p15:clr>
        </p15:guide>
        <p15:guide id="11" pos="1680">
          <p15:clr>
            <a:srgbClr val="E46962"/>
          </p15:clr>
        </p15:guide>
        <p15:guide id="12" pos="1560">
          <p15:clr>
            <a:srgbClr val="E46962"/>
          </p15:clr>
        </p15:guide>
        <p15:guide id="13" pos="1441">
          <p15:clr>
            <a:srgbClr val="E46962"/>
          </p15:clr>
        </p15:guide>
        <p15:guide id="14" pos="1319">
          <p15:clr>
            <a:srgbClr val="E46962"/>
          </p15:clr>
        </p15:guide>
        <p15:guide id="15" pos="1201">
          <p15:clr>
            <a:srgbClr val="E46962"/>
          </p15:clr>
        </p15:guide>
        <p15:guide id="16" pos="1084">
          <p15:clr>
            <a:srgbClr val="E46962"/>
          </p15:clr>
        </p15:guide>
        <p15:guide id="17" pos="961">
          <p15:clr>
            <a:srgbClr val="E46962"/>
          </p15:clr>
        </p15:guide>
        <p15:guide id="18" pos="838">
          <p15:clr>
            <a:srgbClr val="E46962"/>
          </p15:clr>
        </p15:guide>
        <p15:guide id="19" pos="722">
          <p15:clr>
            <a:srgbClr val="E46962"/>
          </p15:clr>
        </p15:guide>
        <p15:guide id="20" pos="3000">
          <p15:clr>
            <a:srgbClr val="E46962"/>
          </p15:clr>
        </p15:guide>
        <p15:guide id="21" pos="3121">
          <p15:clr>
            <a:srgbClr val="E46962"/>
          </p15:clr>
        </p15:guide>
        <p15:guide id="22" pos="3240">
          <p15:clr>
            <a:srgbClr val="E46962"/>
          </p15:clr>
        </p15:guide>
        <p15:guide id="23" pos="3359">
          <p15:clr>
            <a:srgbClr val="E46962"/>
          </p15:clr>
        </p15:guide>
        <p15:guide id="24" pos="3482">
          <p15:clr>
            <a:srgbClr val="E46962"/>
          </p15:clr>
        </p15:guide>
        <p15:guide id="25" pos="3601">
          <p15:clr>
            <a:srgbClr val="E46962"/>
          </p15:clr>
        </p15:guide>
        <p15:guide id="26" pos="3719">
          <p15:clr>
            <a:srgbClr val="E46962"/>
          </p15:clr>
        </p15:guide>
        <p15:guide id="27" pos="3842">
          <p15:clr>
            <a:srgbClr val="E46962"/>
          </p15:clr>
        </p15:guide>
        <p15:guide id="28" pos="3961">
          <p15:clr>
            <a:srgbClr val="E46962"/>
          </p15:clr>
        </p15:guide>
        <p15:guide id="29" pos="4080">
          <p15:clr>
            <a:srgbClr val="E46962"/>
          </p15:clr>
        </p15:guide>
        <p15:guide id="30" pos="4201">
          <p15:clr>
            <a:srgbClr val="E46962"/>
          </p15:clr>
        </p15:guide>
        <p15:guide id="31" pos="4319">
          <p15:clr>
            <a:srgbClr val="E46962"/>
          </p15:clr>
        </p15:guide>
        <p15:guide id="32" pos="4441">
          <p15:clr>
            <a:srgbClr val="E46962"/>
          </p15:clr>
        </p15:guide>
        <p15:guide id="33" pos="4799">
          <p15:clr>
            <a:srgbClr val="E46962"/>
          </p15:clr>
        </p15:guide>
        <p15:guide id="34" pos="4922">
          <p15:clr>
            <a:srgbClr val="E46962"/>
          </p15:clr>
        </p15:guide>
        <p15:guide id="35" pos="4559">
          <p15:clr>
            <a:srgbClr val="E46962"/>
          </p15:clr>
        </p15:guide>
        <p15:guide id="36" pos="4679">
          <p15:clr>
            <a:srgbClr val="E46962"/>
          </p15:clr>
        </p15:guide>
        <p15:guide id="37" pos="5038">
          <p15:clr>
            <a:srgbClr val="E46962"/>
          </p15:clr>
        </p15:guide>
        <p15:guide id="38" pos="5158">
          <p15:clr>
            <a:srgbClr val="E46962"/>
          </p15:clr>
        </p15:guide>
        <p15:guide id="39" pos="5278">
          <p15:clr>
            <a:srgbClr val="E46962"/>
          </p15:clr>
        </p15:guide>
        <p15:guide id="40" pos="5403">
          <p15:clr>
            <a:srgbClr val="E46962"/>
          </p15:clr>
        </p15:guide>
        <p15:guide id="41" pos="5518">
          <p15:clr>
            <a:srgbClr val="E46962"/>
          </p15:clr>
        </p15:guide>
        <p15:guide id="42" pos="5638">
          <p15:clr>
            <a:srgbClr val="E46962"/>
          </p15:clr>
        </p15:guide>
        <p15:guide id="43" pos="602">
          <p15:clr>
            <a:srgbClr val="E46962"/>
          </p15:clr>
        </p15:guide>
        <p15:guide id="44" pos="482">
          <p15:clr>
            <a:srgbClr val="E46962"/>
          </p15:clr>
        </p15:guide>
        <p15:guide id="45" pos="362">
          <p15:clr>
            <a:srgbClr val="E46962"/>
          </p15:clr>
        </p15:guide>
        <p15:guide id="46" pos="242">
          <p15:clr>
            <a:srgbClr val="E46962"/>
          </p15:clr>
        </p15:guide>
        <p15:guide id="47" pos="122">
          <p15:clr>
            <a:srgbClr val="E46962"/>
          </p15:clr>
        </p15:guide>
        <p15:guide id="48" orient="horz" pos="120">
          <p15:clr>
            <a:srgbClr val="E46962"/>
          </p15:clr>
        </p15:guide>
        <p15:guide id="49" orient="horz" pos="241">
          <p15:clr>
            <a:srgbClr val="E46962"/>
          </p15:clr>
        </p15:guide>
        <p15:guide id="50" orient="horz" pos="360">
          <p15:clr>
            <a:srgbClr val="E46962"/>
          </p15:clr>
        </p15:guide>
        <p15:guide id="51" orient="horz" pos="479">
          <p15:clr>
            <a:srgbClr val="E46962"/>
          </p15:clr>
        </p15:guide>
        <p15:guide id="52" orient="horz" pos="598">
          <p15:clr>
            <a:srgbClr val="E46962"/>
          </p15:clr>
        </p15:guide>
        <p15:guide id="53" orient="horz" pos="720">
          <p15:clr>
            <a:srgbClr val="E46962"/>
          </p15:clr>
        </p15:guide>
        <p15:guide id="54" orient="horz" pos="842">
          <p15:clr>
            <a:srgbClr val="E46962"/>
          </p15:clr>
        </p15:guide>
        <p15:guide id="55" orient="horz" pos="961">
          <p15:clr>
            <a:srgbClr val="E46962"/>
          </p15:clr>
        </p15:guide>
        <p15:guide id="56" orient="horz" pos="1080">
          <p15:clr>
            <a:srgbClr val="E46962"/>
          </p15:clr>
        </p15:guide>
        <p15:guide id="57" orient="horz" pos="1199">
          <p15:clr>
            <a:srgbClr val="E46962"/>
          </p15:clr>
        </p15:guide>
        <p15:guide id="58" orient="horz" pos="1321">
          <p15:clr>
            <a:srgbClr val="E46962"/>
          </p15:clr>
        </p15:guide>
        <p15:guide id="59" orient="horz" pos="1562">
          <p15:clr>
            <a:srgbClr val="E46962"/>
          </p15:clr>
        </p15:guide>
        <p15:guide id="60" orient="horz" pos="1442">
          <p15:clr>
            <a:srgbClr val="E46962"/>
          </p15:clr>
        </p15:guide>
        <p15:guide id="61" orient="horz" pos="1681">
          <p15:clr>
            <a:srgbClr val="E46962"/>
          </p15:clr>
        </p15:guide>
        <p15:guide id="62" orient="horz" pos="1800">
          <p15:clr>
            <a:srgbClr val="E46962"/>
          </p15:clr>
        </p15:guide>
        <p15:guide id="63" orient="horz" pos="1919">
          <p15:clr>
            <a:srgbClr val="E46962"/>
          </p15:clr>
        </p15:guide>
        <p15:guide id="64" orient="horz" pos="2041">
          <p15:clr>
            <a:srgbClr val="E46962"/>
          </p15:clr>
        </p15:guide>
        <p15:guide id="65" orient="horz" pos="2160">
          <p15:clr>
            <a:srgbClr val="E46962"/>
          </p15:clr>
        </p15:guide>
        <p15:guide id="66" orient="horz" pos="2279">
          <p15:clr>
            <a:srgbClr val="E46962"/>
          </p15:clr>
        </p15:guide>
        <p15:guide id="67" orient="horz" pos="2401">
          <p15:clr>
            <a:srgbClr val="E46962"/>
          </p15:clr>
        </p15:guide>
        <p15:guide id="68" orient="horz" pos="2520">
          <p15:clr>
            <a:srgbClr val="E46962"/>
          </p15:clr>
        </p15:guide>
        <p15:guide id="69" orient="horz" pos="2639">
          <p15:clr>
            <a:srgbClr val="E46962"/>
          </p15:clr>
        </p15:guide>
        <p15:guide id="70" orient="horz" pos="2761">
          <p15:clr>
            <a:srgbClr val="E46962"/>
          </p15:clr>
        </p15:guide>
        <p15:guide id="71" orient="horz" pos="2880">
          <p15:clr>
            <a:srgbClr val="E46962"/>
          </p15:clr>
        </p15:guide>
        <p15:guide id="72" orient="horz" pos="2999">
          <p15:clr>
            <a:srgbClr val="E46962"/>
          </p15:clr>
        </p15:guide>
        <p15:guide id="73" orient="horz" pos="3120">
          <p15:clr>
            <a:srgbClr val="E46962"/>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slide">
  <p:cSld name="CUSTOM_1_1">
    <p:spTree>
      <p:nvGrpSpPr>
        <p:cNvPr id="1" name="Shape 64"/>
        <p:cNvGrpSpPr/>
        <p:nvPr/>
      </p:nvGrpSpPr>
      <p:grpSpPr>
        <a:xfrm>
          <a:off x="0" y="0"/>
          <a:ext cx="0" cy="0"/>
          <a:chOff x="0" y="0"/>
          <a:chExt cx="0" cy="0"/>
        </a:xfrm>
      </p:grpSpPr>
      <p:sp>
        <p:nvSpPr>
          <p:cNvPr id="65" name="Google Shape;65;p17"/>
          <p:cNvSpPr txBox="1">
            <a:spLocks noGrp="1"/>
          </p:cNvSpPr>
          <p:nvPr>
            <p:ph type="title"/>
          </p:nvPr>
        </p:nvSpPr>
        <p:spPr>
          <a:xfrm>
            <a:off x="580100" y="949900"/>
            <a:ext cx="3800700" cy="3050700"/>
          </a:xfrm>
          <a:prstGeom prst="rect">
            <a:avLst/>
          </a:prstGeom>
        </p:spPr>
        <p:txBody>
          <a:bodyPr spcFirstLastPara="1" wrap="square" lIns="0" tIns="0" rIns="0" bIns="0" anchor="ctr" anchorCtr="0">
            <a:noAutofit/>
          </a:bodyPr>
          <a:lstStyle>
            <a:lvl1pPr lvl="0">
              <a:spcBef>
                <a:spcPts val="0"/>
              </a:spcBef>
              <a:spcAft>
                <a:spcPts val="0"/>
              </a:spcAft>
              <a:buSzPts val="4000"/>
              <a:buFont typeface="Oswald Medium"/>
              <a:buNone/>
              <a:defRPr sz="4000">
                <a:latin typeface="Oswald Medium"/>
                <a:ea typeface="Oswald Medium"/>
                <a:cs typeface="Oswald Medium"/>
                <a:sym typeface="Oswald Medium"/>
              </a:defRPr>
            </a:lvl1pPr>
            <a:lvl2pPr lvl="1">
              <a:spcBef>
                <a:spcPts val="0"/>
              </a:spcBef>
              <a:spcAft>
                <a:spcPts val="0"/>
              </a:spcAft>
              <a:buSzPts val="1400"/>
              <a:buNone/>
              <a:defRPr>
                <a:latin typeface="Montserrat"/>
                <a:ea typeface="Montserrat"/>
                <a:cs typeface="Montserrat"/>
                <a:sym typeface="Montserrat"/>
              </a:defRPr>
            </a:lvl2pPr>
            <a:lvl3pPr lvl="2">
              <a:spcBef>
                <a:spcPts val="0"/>
              </a:spcBef>
              <a:spcAft>
                <a:spcPts val="0"/>
              </a:spcAft>
              <a:buSzPts val="1400"/>
              <a:buNone/>
              <a:defRPr>
                <a:latin typeface="Montserrat"/>
                <a:ea typeface="Montserrat"/>
                <a:cs typeface="Montserrat"/>
                <a:sym typeface="Montserrat"/>
              </a:defRPr>
            </a:lvl3pPr>
            <a:lvl4pPr lvl="3">
              <a:spcBef>
                <a:spcPts val="0"/>
              </a:spcBef>
              <a:spcAft>
                <a:spcPts val="0"/>
              </a:spcAft>
              <a:buSzPts val="1400"/>
              <a:buNone/>
              <a:defRPr>
                <a:latin typeface="Montserrat"/>
                <a:ea typeface="Montserrat"/>
                <a:cs typeface="Montserrat"/>
                <a:sym typeface="Montserrat"/>
              </a:defRPr>
            </a:lvl4pPr>
            <a:lvl5pPr lvl="4">
              <a:spcBef>
                <a:spcPts val="0"/>
              </a:spcBef>
              <a:spcAft>
                <a:spcPts val="0"/>
              </a:spcAft>
              <a:buSzPts val="1400"/>
              <a:buNone/>
              <a:defRPr>
                <a:latin typeface="Montserrat"/>
                <a:ea typeface="Montserrat"/>
                <a:cs typeface="Montserrat"/>
                <a:sym typeface="Montserrat"/>
              </a:defRPr>
            </a:lvl5pPr>
            <a:lvl6pPr lvl="5">
              <a:spcBef>
                <a:spcPts val="0"/>
              </a:spcBef>
              <a:spcAft>
                <a:spcPts val="0"/>
              </a:spcAft>
              <a:buSzPts val="1400"/>
              <a:buNone/>
              <a:defRPr>
                <a:latin typeface="Montserrat"/>
                <a:ea typeface="Montserrat"/>
                <a:cs typeface="Montserrat"/>
                <a:sym typeface="Montserrat"/>
              </a:defRPr>
            </a:lvl6pPr>
            <a:lvl7pPr lvl="6">
              <a:spcBef>
                <a:spcPts val="0"/>
              </a:spcBef>
              <a:spcAft>
                <a:spcPts val="0"/>
              </a:spcAft>
              <a:buSzPts val="1400"/>
              <a:buNone/>
              <a:defRPr>
                <a:latin typeface="Montserrat"/>
                <a:ea typeface="Montserrat"/>
                <a:cs typeface="Montserrat"/>
                <a:sym typeface="Montserrat"/>
              </a:defRPr>
            </a:lvl7pPr>
            <a:lvl8pPr lvl="7">
              <a:spcBef>
                <a:spcPts val="0"/>
              </a:spcBef>
              <a:spcAft>
                <a:spcPts val="0"/>
              </a:spcAft>
              <a:buSzPts val="1400"/>
              <a:buNone/>
              <a:defRPr>
                <a:latin typeface="Montserrat"/>
                <a:ea typeface="Montserrat"/>
                <a:cs typeface="Montserrat"/>
                <a:sym typeface="Montserrat"/>
              </a:defRPr>
            </a:lvl8pPr>
            <a:lvl9pPr lvl="8">
              <a:spcBef>
                <a:spcPts val="0"/>
              </a:spcBef>
              <a:spcAft>
                <a:spcPts val="0"/>
              </a:spcAft>
              <a:buSzPts val="1400"/>
              <a:buNone/>
              <a:defRPr>
                <a:latin typeface="Montserrat"/>
                <a:ea typeface="Montserrat"/>
                <a:cs typeface="Montserrat"/>
                <a:sym typeface="Montserrat"/>
              </a:defRPr>
            </a:lvl9pPr>
          </a:lstStyle>
          <a:p>
            <a:endParaRPr/>
          </a:p>
        </p:txBody>
      </p:sp>
      <p:sp>
        <p:nvSpPr>
          <p:cNvPr id="66" name="Google Shape;66;p17"/>
          <p:cNvSpPr txBox="1">
            <a:spLocks noGrp="1"/>
          </p:cNvSpPr>
          <p:nvPr>
            <p:ph type="body" idx="1"/>
          </p:nvPr>
        </p:nvSpPr>
        <p:spPr>
          <a:xfrm>
            <a:off x="4769650" y="571500"/>
            <a:ext cx="3802800" cy="3811200"/>
          </a:xfrm>
          <a:prstGeom prst="rect">
            <a:avLst/>
          </a:prstGeom>
        </p:spPr>
        <p:txBody>
          <a:bodyPr spcFirstLastPara="1" wrap="square" lIns="0" tIns="0" rIns="0" bIns="0" anchor="ctr" anchorCtr="0">
            <a:normAutofit/>
          </a:bodyPr>
          <a:lstStyle>
            <a:lvl1pPr marL="457200" lvl="0" indent="-317500">
              <a:spcBef>
                <a:spcPts val="0"/>
              </a:spcBef>
              <a:spcAft>
                <a:spcPts val="0"/>
              </a:spcAft>
              <a:buSzPts val="1400"/>
              <a:buChar char="●"/>
              <a:defRPr/>
            </a:lvl1pPr>
            <a:lvl2pPr marL="914400" lvl="1" indent="-317500">
              <a:spcBef>
                <a:spcPts val="0"/>
              </a:spcBef>
              <a:spcAft>
                <a:spcPts val="0"/>
              </a:spcAft>
              <a:buClr>
                <a:srgbClr val="7AA6C1"/>
              </a:buClr>
              <a:buSzPts val="1400"/>
              <a:buChar char="○"/>
              <a:defRPr/>
            </a:lvl2pPr>
            <a:lvl3pPr marL="1371600" lvl="2" indent="-317500">
              <a:spcBef>
                <a:spcPts val="0"/>
              </a:spcBef>
              <a:spcAft>
                <a:spcPts val="0"/>
              </a:spcAft>
              <a:buClr>
                <a:srgbClr val="7AA6C1"/>
              </a:buClr>
              <a:buSzPts val="1400"/>
              <a:buChar char="■"/>
              <a:defRPr/>
            </a:lvl3pPr>
            <a:lvl4pPr marL="1828800" lvl="3" indent="-317500">
              <a:spcBef>
                <a:spcPts val="0"/>
              </a:spcBef>
              <a:spcAft>
                <a:spcPts val="0"/>
              </a:spcAft>
              <a:buClr>
                <a:srgbClr val="7AA6C1"/>
              </a:buClr>
              <a:buSzPts val="1400"/>
              <a:buChar char="●"/>
              <a:defRPr/>
            </a:lvl4pPr>
            <a:lvl5pPr marL="2286000" lvl="4" indent="-317500">
              <a:spcBef>
                <a:spcPts val="0"/>
              </a:spcBef>
              <a:spcAft>
                <a:spcPts val="0"/>
              </a:spcAft>
              <a:buClr>
                <a:srgbClr val="7AA6C1"/>
              </a:buClr>
              <a:buSzPts val="1400"/>
              <a:buChar char="○"/>
              <a:defRPr/>
            </a:lvl5pPr>
            <a:lvl6pPr marL="2743200" lvl="5" indent="-317500">
              <a:spcBef>
                <a:spcPts val="0"/>
              </a:spcBef>
              <a:spcAft>
                <a:spcPts val="0"/>
              </a:spcAft>
              <a:buClr>
                <a:srgbClr val="7AA6C1"/>
              </a:buClr>
              <a:buSzPts val="1400"/>
              <a:buChar char="■"/>
              <a:defRPr/>
            </a:lvl6pPr>
            <a:lvl7pPr marL="3200400" lvl="6" indent="-317500">
              <a:spcBef>
                <a:spcPts val="0"/>
              </a:spcBef>
              <a:spcAft>
                <a:spcPts val="0"/>
              </a:spcAft>
              <a:buClr>
                <a:srgbClr val="7AA6C1"/>
              </a:buClr>
              <a:buSzPts val="1400"/>
              <a:buChar char="●"/>
              <a:defRPr/>
            </a:lvl7pPr>
            <a:lvl8pPr marL="3657600" lvl="7" indent="-317500">
              <a:spcBef>
                <a:spcPts val="0"/>
              </a:spcBef>
              <a:spcAft>
                <a:spcPts val="0"/>
              </a:spcAft>
              <a:buClr>
                <a:srgbClr val="7AA6C1"/>
              </a:buClr>
              <a:buSzPts val="1400"/>
              <a:buChar char="○"/>
              <a:defRPr/>
            </a:lvl8pPr>
            <a:lvl9pPr marL="4114800" lvl="8" indent="-317500">
              <a:spcBef>
                <a:spcPts val="0"/>
              </a:spcBef>
              <a:spcAft>
                <a:spcPts val="0"/>
              </a:spcAft>
              <a:buClr>
                <a:srgbClr val="7AA6C1"/>
              </a:buClr>
              <a:buSzPts val="1400"/>
              <a:buChar char="■"/>
              <a:defRPr/>
            </a:lvl9pPr>
          </a:lstStyle>
          <a:p>
            <a:endParaRPr/>
          </a:p>
        </p:txBody>
      </p:sp>
    </p:spTree>
  </p:cSld>
  <p:clrMapOvr>
    <a:masterClrMapping/>
  </p:clrMapOvr>
  <p:extLst>
    <p:ext uri="{DCECCB84-F9BA-43D5-87BE-67443E8EF086}">
      <p15:sldGuideLst xmlns:p15="http://schemas.microsoft.com/office/powerpoint/2012/main">
        <p15:guide id="1" pos="2880">
          <p15:clr>
            <a:srgbClr val="E46962"/>
          </p15:clr>
        </p15:guide>
        <p15:guide id="2" pos="2760">
          <p15:clr>
            <a:srgbClr val="E46962"/>
          </p15:clr>
        </p15:guide>
        <p15:guide id="3" pos="2639">
          <p15:clr>
            <a:srgbClr val="E46962"/>
          </p15:clr>
        </p15:guide>
        <p15:guide id="4" pos="2520">
          <p15:clr>
            <a:srgbClr val="E46962"/>
          </p15:clr>
        </p15:guide>
        <p15:guide id="5" pos="2401">
          <p15:clr>
            <a:srgbClr val="E46962"/>
          </p15:clr>
        </p15:guide>
        <p15:guide id="6" pos="2282">
          <p15:clr>
            <a:srgbClr val="E46962"/>
          </p15:clr>
        </p15:guide>
        <p15:guide id="7" pos="2159">
          <p15:clr>
            <a:srgbClr val="E46962"/>
          </p15:clr>
        </p15:guide>
        <p15:guide id="8" pos="2038">
          <p15:clr>
            <a:srgbClr val="E46962"/>
          </p15:clr>
        </p15:guide>
        <p15:guide id="9" pos="1918">
          <p15:clr>
            <a:srgbClr val="E46962"/>
          </p15:clr>
        </p15:guide>
        <p15:guide id="10" pos="1799">
          <p15:clr>
            <a:srgbClr val="E46962"/>
          </p15:clr>
        </p15:guide>
        <p15:guide id="11" pos="1680">
          <p15:clr>
            <a:srgbClr val="E46962"/>
          </p15:clr>
        </p15:guide>
        <p15:guide id="12" pos="1560">
          <p15:clr>
            <a:srgbClr val="E46962"/>
          </p15:clr>
        </p15:guide>
        <p15:guide id="13" pos="1441">
          <p15:clr>
            <a:srgbClr val="E46962"/>
          </p15:clr>
        </p15:guide>
        <p15:guide id="14" pos="1319">
          <p15:clr>
            <a:srgbClr val="E46962"/>
          </p15:clr>
        </p15:guide>
        <p15:guide id="15" pos="1201">
          <p15:clr>
            <a:srgbClr val="E46962"/>
          </p15:clr>
        </p15:guide>
        <p15:guide id="16" pos="1084">
          <p15:clr>
            <a:srgbClr val="E46962"/>
          </p15:clr>
        </p15:guide>
        <p15:guide id="17" pos="961">
          <p15:clr>
            <a:srgbClr val="E46962"/>
          </p15:clr>
        </p15:guide>
        <p15:guide id="18" pos="838">
          <p15:clr>
            <a:srgbClr val="E46962"/>
          </p15:clr>
        </p15:guide>
        <p15:guide id="19" pos="722">
          <p15:clr>
            <a:srgbClr val="E46962"/>
          </p15:clr>
        </p15:guide>
        <p15:guide id="20" pos="3000">
          <p15:clr>
            <a:srgbClr val="E46962"/>
          </p15:clr>
        </p15:guide>
        <p15:guide id="21" pos="3121">
          <p15:clr>
            <a:srgbClr val="E46962"/>
          </p15:clr>
        </p15:guide>
        <p15:guide id="22" pos="3240">
          <p15:clr>
            <a:srgbClr val="E46962"/>
          </p15:clr>
        </p15:guide>
        <p15:guide id="23" pos="3359">
          <p15:clr>
            <a:srgbClr val="E46962"/>
          </p15:clr>
        </p15:guide>
        <p15:guide id="24" pos="3482">
          <p15:clr>
            <a:srgbClr val="E46962"/>
          </p15:clr>
        </p15:guide>
        <p15:guide id="25" pos="3601">
          <p15:clr>
            <a:srgbClr val="E46962"/>
          </p15:clr>
        </p15:guide>
        <p15:guide id="26" pos="3719">
          <p15:clr>
            <a:srgbClr val="E46962"/>
          </p15:clr>
        </p15:guide>
        <p15:guide id="27" pos="3842">
          <p15:clr>
            <a:srgbClr val="E46962"/>
          </p15:clr>
        </p15:guide>
        <p15:guide id="28" pos="3961">
          <p15:clr>
            <a:srgbClr val="E46962"/>
          </p15:clr>
        </p15:guide>
        <p15:guide id="29" pos="4080">
          <p15:clr>
            <a:srgbClr val="E46962"/>
          </p15:clr>
        </p15:guide>
        <p15:guide id="30" pos="4201">
          <p15:clr>
            <a:srgbClr val="E46962"/>
          </p15:clr>
        </p15:guide>
        <p15:guide id="31" pos="4319">
          <p15:clr>
            <a:srgbClr val="E46962"/>
          </p15:clr>
        </p15:guide>
        <p15:guide id="32" pos="4441">
          <p15:clr>
            <a:srgbClr val="E46962"/>
          </p15:clr>
        </p15:guide>
        <p15:guide id="33" pos="4799">
          <p15:clr>
            <a:srgbClr val="E46962"/>
          </p15:clr>
        </p15:guide>
        <p15:guide id="34" pos="4922">
          <p15:clr>
            <a:srgbClr val="E46962"/>
          </p15:clr>
        </p15:guide>
        <p15:guide id="35" pos="4559">
          <p15:clr>
            <a:srgbClr val="E46962"/>
          </p15:clr>
        </p15:guide>
        <p15:guide id="36" pos="4679">
          <p15:clr>
            <a:srgbClr val="E46962"/>
          </p15:clr>
        </p15:guide>
        <p15:guide id="37" pos="5038">
          <p15:clr>
            <a:srgbClr val="E46962"/>
          </p15:clr>
        </p15:guide>
        <p15:guide id="38" pos="5158">
          <p15:clr>
            <a:srgbClr val="E46962"/>
          </p15:clr>
        </p15:guide>
        <p15:guide id="39" pos="5278">
          <p15:clr>
            <a:srgbClr val="E46962"/>
          </p15:clr>
        </p15:guide>
        <p15:guide id="40" pos="5403">
          <p15:clr>
            <a:srgbClr val="E46962"/>
          </p15:clr>
        </p15:guide>
        <p15:guide id="41" pos="5518">
          <p15:clr>
            <a:srgbClr val="E46962"/>
          </p15:clr>
        </p15:guide>
        <p15:guide id="42" pos="5638">
          <p15:clr>
            <a:srgbClr val="E46962"/>
          </p15:clr>
        </p15:guide>
        <p15:guide id="43" pos="602">
          <p15:clr>
            <a:srgbClr val="E46962"/>
          </p15:clr>
        </p15:guide>
        <p15:guide id="44" pos="482">
          <p15:clr>
            <a:srgbClr val="E46962"/>
          </p15:clr>
        </p15:guide>
        <p15:guide id="45" pos="362">
          <p15:clr>
            <a:srgbClr val="E46962"/>
          </p15:clr>
        </p15:guide>
        <p15:guide id="46" pos="242">
          <p15:clr>
            <a:srgbClr val="E46962"/>
          </p15:clr>
        </p15:guide>
        <p15:guide id="47" pos="122">
          <p15:clr>
            <a:srgbClr val="E46962"/>
          </p15:clr>
        </p15:guide>
        <p15:guide id="48" orient="horz" pos="120">
          <p15:clr>
            <a:srgbClr val="E46962"/>
          </p15:clr>
        </p15:guide>
        <p15:guide id="49" orient="horz" pos="241">
          <p15:clr>
            <a:srgbClr val="E46962"/>
          </p15:clr>
        </p15:guide>
        <p15:guide id="50" orient="horz" pos="360">
          <p15:clr>
            <a:srgbClr val="E46962"/>
          </p15:clr>
        </p15:guide>
        <p15:guide id="51" orient="horz" pos="479">
          <p15:clr>
            <a:srgbClr val="E46962"/>
          </p15:clr>
        </p15:guide>
        <p15:guide id="52" orient="horz" pos="598">
          <p15:clr>
            <a:srgbClr val="E46962"/>
          </p15:clr>
        </p15:guide>
        <p15:guide id="53" orient="horz" pos="720">
          <p15:clr>
            <a:srgbClr val="E46962"/>
          </p15:clr>
        </p15:guide>
        <p15:guide id="54" orient="horz" pos="842">
          <p15:clr>
            <a:srgbClr val="E46962"/>
          </p15:clr>
        </p15:guide>
        <p15:guide id="55" orient="horz" pos="961">
          <p15:clr>
            <a:srgbClr val="E46962"/>
          </p15:clr>
        </p15:guide>
        <p15:guide id="56" orient="horz" pos="1080">
          <p15:clr>
            <a:srgbClr val="E46962"/>
          </p15:clr>
        </p15:guide>
        <p15:guide id="57" orient="horz" pos="1199">
          <p15:clr>
            <a:srgbClr val="E46962"/>
          </p15:clr>
        </p15:guide>
        <p15:guide id="58" orient="horz" pos="1321">
          <p15:clr>
            <a:srgbClr val="E46962"/>
          </p15:clr>
        </p15:guide>
        <p15:guide id="59" orient="horz" pos="1562">
          <p15:clr>
            <a:srgbClr val="E46962"/>
          </p15:clr>
        </p15:guide>
        <p15:guide id="60" orient="horz" pos="1442">
          <p15:clr>
            <a:srgbClr val="E46962"/>
          </p15:clr>
        </p15:guide>
        <p15:guide id="61" orient="horz" pos="1681">
          <p15:clr>
            <a:srgbClr val="E46962"/>
          </p15:clr>
        </p15:guide>
        <p15:guide id="62" orient="horz" pos="1800">
          <p15:clr>
            <a:srgbClr val="E46962"/>
          </p15:clr>
        </p15:guide>
        <p15:guide id="63" orient="horz" pos="1919">
          <p15:clr>
            <a:srgbClr val="E46962"/>
          </p15:clr>
        </p15:guide>
        <p15:guide id="64" orient="horz" pos="2041">
          <p15:clr>
            <a:srgbClr val="E46962"/>
          </p15:clr>
        </p15:guide>
        <p15:guide id="65" orient="horz" pos="2160">
          <p15:clr>
            <a:srgbClr val="E46962"/>
          </p15:clr>
        </p15:guide>
        <p15:guide id="66" orient="horz" pos="2279">
          <p15:clr>
            <a:srgbClr val="E46962"/>
          </p15:clr>
        </p15:guide>
        <p15:guide id="67" orient="horz" pos="2401">
          <p15:clr>
            <a:srgbClr val="E46962"/>
          </p15:clr>
        </p15:guide>
        <p15:guide id="68" orient="horz" pos="2520">
          <p15:clr>
            <a:srgbClr val="E46962"/>
          </p15:clr>
        </p15:guide>
        <p15:guide id="69" orient="horz" pos="2639">
          <p15:clr>
            <a:srgbClr val="E46962"/>
          </p15:clr>
        </p15:guide>
        <p15:guide id="70" orient="horz" pos="2761">
          <p15:clr>
            <a:srgbClr val="E46962"/>
          </p15:clr>
        </p15:guide>
        <p15:guide id="71" orient="horz" pos="2880">
          <p15:clr>
            <a:srgbClr val="E46962"/>
          </p15:clr>
        </p15:guide>
        <p15:guide id="72" orient="horz" pos="2999">
          <p15:clr>
            <a:srgbClr val="E46962"/>
          </p15:clr>
        </p15:guide>
        <p15:guide id="73" orient="horz" pos="3120">
          <p15:clr>
            <a:srgbClr val="E46962"/>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slide 1">
  <p:cSld name="CUSTOM_1_1_2">
    <p:spTree>
      <p:nvGrpSpPr>
        <p:cNvPr id="1" name="Shape 67"/>
        <p:cNvGrpSpPr/>
        <p:nvPr/>
      </p:nvGrpSpPr>
      <p:grpSpPr>
        <a:xfrm>
          <a:off x="0" y="0"/>
          <a:ext cx="0" cy="0"/>
          <a:chOff x="0" y="0"/>
          <a:chExt cx="0" cy="0"/>
        </a:xfrm>
      </p:grpSpPr>
      <p:sp>
        <p:nvSpPr>
          <p:cNvPr id="68" name="Google Shape;68;p18"/>
          <p:cNvSpPr txBox="1">
            <a:spLocks noGrp="1"/>
          </p:cNvSpPr>
          <p:nvPr>
            <p:ph type="title"/>
          </p:nvPr>
        </p:nvSpPr>
        <p:spPr>
          <a:xfrm>
            <a:off x="580100" y="571500"/>
            <a:ext cx="1897200" cy="3811200"/>
          </a:xfrm>
          <a:prstGeom prst="rect">
            <a:avLst/>
          </a:prstGeom>
        </p:spPr>
        <p:txBody>
          <a:bodyPr spcFirstLastPara="1" wrap="square" lIns="0" tIns="0" rIns="0" bIns="0" anchor="ctr" anchorCtr="0">
            <a:noAutofit/>
          </a:bodyPr>
          <a:lstStyle>
            <a:lvl1pPr lvl="0">
              <a:spcBef>
                <a:spcPts val="0"/>
              </a:spcBef>
              <a:spcAft>
                <a:spcPts val="0"/>
              </a:spcAft>
              <a:buSzPts val="4000"/>
              <a:buFont typeface="Oswald Medium"/>
              <a:buNone/>
              <a:defRPr sz="4000">
                <a:latin typeface="Oswald Medium"/>
                <a:ea typeface="Oswald Medium"/>
                <a:cs typeface="Oswald Medium"/>
                <a:sym typeface="Oswald Medium"/>
              </a:defRPr>
            </a:lvl1pPr>
            <a:lvl2pPr lvl="1">
              <a:spcBef>
                <a:spcPts val="0"/>
              </a:spcBef>
              <a:spcAft>
                <a:spcPts val="0"/>
              </a:spcAft>
              <a:buSzPts val="1400"/>
              <a:buNone/>
              <a:defRPr>
                <a:latin typeface="Montserrat"/>
                <a:ea typeface="Montserrat"/>
                <a:cs typeface="Montserrat"/>
                <a:sym typeface="Montserrat"/>
              </a:defRPr>
            </a:lvl2pPr>
            <a:lvl3pPr lvl="2">
              <a:spcBef>
                <a:spcPts val="0"/>
              </a:spcBef>
              <a:spcAft>
                <a:spcPts val="0"/>
              </a:spcAft>
              <a:buSzPts val="1400"/>
              <a:buNone/>
              <a:defRPr>
                <a:latin typeface="Montserrat"/>
                <a:ea typeface="Montserrat"/>
                <a:cs typeface="Montserrat"/>
                <a:sym typeface="Montserrat"/>
              </a:defRPr>
            </a:lvl3pPr>
            <a:lvl4pPr lvl="3">
              <a:spcBef>
                <a:spcPts val="0"/>
              </a:spcBef>
              <a:spcAft>
                <a:spcPts val="0"/>
              </a:spcAft>
              <a:buSzPts val="1400"/>
              <a:buNone/>
              <a:defRPr>
                <a:latin typeface="Montserrat"/>
                <a:ea typeface="Montserrat"/>
                <a:cs typeface="Montserrat"/>
                <a:sym typeface="Montserrat"/>
              </a:defRPr>
            </a:lvl4pPr>
            <a:lvl5pPr lvl="4">
              <a:spcBef>
                <a:spcPts val="0"/>
              </a:spcBef>
              <a:spcAft>
                <a:spcPts val="0"/>
              </a:spcAft>
              <a:buSzPts val="1400"/>
              <a:buNone/>
              <a:defRPr>
                <a:latin typeface="Montserrat"/>
                <a:ea typeface="Montserrat"/>
                <a:cs typeface="Montserrat"/>
                <a:sym typeface="Montserrat"/>
              </a:defRPr>
            </a:lvl5pPr>
            <a:lvl6pPr lvl="5">
              <a:spcBef>
                <a:spcPts val="0"/>
              </a:spcBef>
              <a:spcAft>
                <a:spcPts val="0"/>
              </a:spcAft>
              <a:buSzPts val="1400"/>
              <a:buNone/>
              <a:defRPr>
                <a:latin typeface="Montserrat"/>
                <a:ea typeface="Montserrat"/>
                <a:cs typeface="Montserrat"/>
                <a:sym typeface="Montserrat"/>
              </a:defRPr>
            </a:lvl6pPr>
            <a:lvl7pPr lvl="6">
              <a:spcBef>
                <a:spcPts val="0"/>
              </a:spcBef>
              <a:spcAft>
                <a:spcPts val="0"/>
              </a:spcAft>
              <a:buSzPts val="1400"/>
              <a:buNone/>
              <a:defRPr>
                <a:latin typeface="Montserrat"/>
                <a:ea typeface="Montserrat"/>
                <a:cs typeface="Montserrat"/>
                <a:sym typeface="Montserrat"/>
              </a:defRPr>
            </a:lvl7pPr>
            <a:lvl8pPr lvl="7">
              <a:spcBef>
                <a:spcPts val="0"/>
              </a:spcBef>
              <a:spcAft>
                <a:spcPts val="0"/>
              </a:spcAft>
              <a:buSzPts val="1400"/>
              <a:buNone/>
              <a:defRPr>
                <a:latin typeface="Montserrat"/>
                <a:ea typeface="Montserrat"/>
                <a:cs typeface="Montserrat"/>
                <a:sym typeface="Montserrat"/>
              </a:defRPr>
            </a:lvl8pPr>
            <a:lvl9pPr lvl="8">
              <a:spcBef>
                <a:spcPts val="0"/>
              </a:spcBef>
              <a:spcAft>
                <a:spcPts val="0"/>
              </a:spcAft>
              <a:buSzPts val="1400"/>
              <a:buNone/>
              <a:defRPr>
                <a:latin typeface="Montserrat"/>
                <a:ea typeface="Montserrat"/>
                <a:cs typeface="Montserrat"/>
                <a:sym typeface="Montserrat"/>
              </a:defRPr>
            </a:lvl9pPr>
          </a:lstStyle>
          <a:p>
            <a:endParaRPr/>
          </a:p>
        </p:txBody>
      </p:sp>
      <p:sp>
        <p:nvSpPr>
          <p:cNvPr id="69" name="Google Shape;69;p18"/>
          <p:cNvSpPr txBox="1">
            <a:spLocks noGrp="1"/>
          </p:cNvSpPr>
          <p:nvPr>
            <p:ph type="body" idx="1"/>
          </p:nvPr>
        </p:nvSpPr>
        <p:spPr>
          <a:xfrm>
            <a:off x="2666400" y="571500"/>
            <a:ext cx="5906100" cy="3811200"/>
          </a:xfrm>
          <a:prstGeom prst="rect">
            <a:avLst/>
          </a:prstGeom>
        </p:spPr>
        <p:txBody>
          <a:bodyPr spcFirstLastPara="1" wrap="square" lIns="0" tIns="0" rIns="0" bIns="0" anchor="ctr" anchorCtr="0">
            <a:normAutofit/>
          </a:bodyPr>
          <a:lstStyle>
            <a:lvl1pPr marL="457200" lvl="0" indent="-317500">
              <a:spcBef>
                <a:spcPts val="0"/>
              </a:spcBef>
              <a:spcAft>
                <a:spcPts val="0"/>
              </a:spcAft>
              <a:buSzPts val="1400"/>
              <a:buChar char="●"/>
              <a:defRPr/>
            </a:lvl1pPr>
            <a:lvl2pPr marL="914400" lvl="1" indent="-317500">
              <a:spcBef>
                <a:spcPts val="0"/>
              </a:spcBef>
              <a:spcAft>
                <a:spcPts val="0"/>
              </a:spcAft>
              <a:buClr>
                <a:srgbClr val="7AA6C1"/>
              </a:buClr>
              <a:buSzPts val="1400"/>
              <a:buChar char="○"/>
              <a:defRPr/>
            </a:lvl2pPr>
            <a:lvl3pPr marL="1371600" lvl="2" indent="-317500">
              <a:spcBef>
                <a:spcPts val="0"/>
              </a:spcBef>
              <a:spcAft>
                <a:spcPts val="0"/>
              </a:spcAft>
              <a:buClr>
                <a:srgbClr val="7AA6C1"/>
              </a:buClr>
              <a:buSzPts val="1400"/>
              <a:buChar char="■"/>
              <a:defRPr/>
            </a:lvl3pPr>
            <a:lvl4pPr marL="1828800" lvl="3" indent="-317500">
              <a:spcBef>
                <a:spcPts val="0"/>
              </a:spcBef>
              <a:spcAft>
                <a:spcPts val="0"/>
              </a:spcAft>
              <a:buClr>
                <a:srgbClr val="7AA6C1"/>
              </a:buClr>
              <a:buSzPts val="1400"/>
              <a:buChar char="●"/>
              <a:defRPr/>
            </a:lvl4pPr>
            <a:lvl5pPr marL="2286000" lvl="4" indent="-317500">
              <a:spcBef>
                <a:spcPts val="0"/>
              </a:spcBef>
              <a:spcAft>
                <a:spcPts val="0"/>
              </a:spcAft>
              <a:buClr>
                <a:srgbClr val="7AA6C1"/>
              </a:buClr>
              <a:buSzPts val="1400"/>
              <a:buChar char="○"/>
              <a:defRPr/>
            </a:lvl5pPr>
            <a:lvl6pPr marL="2743200" lvl="5" indent="-317500">
              <a:spcBef>
                <a:spcPts val="0"/>
              </a:spcBef>
              <a:spcAft>
                <a:spcPts val="0"/>
              </a:spcAft>
              <a:buClr>
                <a:srgbClr val="7AA6C1"/>
              </a:buClr>
              <a:buSzPts val="1400"/>
              <a:buChar char="■"/>
              <a:defRPr/>
            </a:lvl6pPr>
            <a:lvl7pPr marL="3200400" lvl="6" indent="-317500">
              <a:spcBef>
                <a:spcPts val="0"/>
              </a:spcBef>
              <a:spcAft>
                <a:spcPts val="0"/>
              </a:spcAft>
              <a:buClr>
                <a:srgbClr val="7AA6C1"/>
              </a:buClr>
              <a:buSzPts val="1400"/>
              <a:buChar char="●"/>
              <a:defRPr/>
            </a:lvl7pPr>
            <a:lvl8pPr marL="3657600" lvl="7" indent="-317500">
              <a:spcBef>
                <a:spcPts val="0"/>
              </a:spcBef>
              <a:spcAft>
                <a:spcPts val="0"/>
              </a:spcAft>
              <a:buClr>
                <a:srgbClr val="7AA6C1"/>
              </a:buClr>
              <a:buSzPts val="1400"/>
              <a:buChar char="○"/>
              <a:defRPr/>
            </a:lvl8pPr>
            <a:lvl9pPr marL="4114800" lvl="8" indent="-317500">
              <a:spcBef>
                <a:spcPts val="0"/>
              </a:spcBef>
              <a:spcAft>
                <a:spcPts val="0"/>
              </a:spcAft>
              <a:buClr>
                <a:srgbClr val="7AA6C1"/>
              </a:buClr>
              <a:buSzPts val="1400"/>
              <a:buChar char="■"/>
              <a:defRPr/>
            </a:lvl9pPr>
          </a:lstStyle>
          <a:p>
            <a:endParaRPr/>
          </a:p>
        </p:txBody>
      </p:sp>
    </p:spTree>
  </p:cSld>
  <p:clrMapOvr>
    <a:masterClrMapping/>
  </p:clrMapOvr>
  <p:extLst>
    <p:ext uri="{DCECCB84-F9BA-43D5-87BE-67443E8EF086}">
      <p15:sldGuideLst xmlns:p15="http://schemas.microsoft.com/office/powerpoint/2012/main">
        <p15:guide id="1" pos="2880">
          <p15:clr>
            <a:srgbClr val="E46962"/>
          </p15:clr>
        </p15:guide>
        <p15:guide id="2" pos="2760">
          <p15:clr>
            <a:srgbClr val="E46962"/>
          </p15:clr>
        </p15:guide>
        <p15:guide id="3" pos="2639">
          <p15:clr>
            <a:srgbClr val="E46962"/>
          </p15:clr>
        </p15:guide>
        <p15:guide id="4" pos="2520">
          <p15:clr>
            <a:srgbClr val="E46962"/>
          </p15:clr>
        </p15:guide>
        <p15:guide id="5" pos="2401">
          <p15:clr>
            <a:srgbClr val="E46962"/>
          </p15:clr>
        </p15:guide>
        <p15:guide id="6" pos="2282">
          <p15:clr>
            <a:srgbClr val="E46962"/>
          </p15:clr>
        </p15:guide>
        <p15:guide id="7" pos="2159">
          <p15:clr>
            <a:srgbClr val="E46962"/>
          </p15:clr>
        </p15:guide>
        <p15:guide id="8" pos="2038">
          <p15:clr>
            <a:srgbClr val="E46962"/>
          </p15:clr>
        </p15:guide>
        <p15:guide id="9" pos="1918">
          <p15:clr>
            <a:srgbClr val="E46962"/>
          </p15:clr>
        </p15:guide>
        <p15:guide id="10" pos="1799">
          <p15:clr>
            <a:srgbClr val="E46962"/>
          </p15:clr>
        </p15:guide>
        <p15:guide id="11" pos="1680">
          <p15:clr>
            <a:srgbClr val="E46962"/>
          </p15:clr>
        </p15:guide>
        <p15:guide id="12" pos="1560">
          <p15:clr>
            <a:srgbClr val="E46962"/>
          </p15:clr>
        </p15:guide>
        <p15:guide id="13" pos="1441">
          <p15:clr>
            <a:srgbClr val="E46962"/>
          </p15:clr>
        </p15:guide>
        <p15:guide id="14" pos="1319">
          <p15:clr>
            <a:srgbClr val="E46962"/>
          </p15:clr>
        </p15:guide>
        <p15:guide id="15" pos="1201">
          <p15:clr>
            <a:srgbClr val="E46962"/>
          </p15:clr>
        </p15:guide>
        <p15:guide id="16" pos="1084">
          <p15:clr>
            <a:srgbClr val="E46962"/>
          </p15:clr>
        </p15:guide>
        <p15:guide id="17" pos="961">
          <p15:clr>
            <a:srgbClr val="E46962"/>
          </p15:clr>
        </p15:guide>
        <p15:guide id="18" pos="838">
          <p15:clr>
            <a:srgbClr val="E46962"/>
          </p15:clr>
        </p15:guide>
        <p15:guide id="19" pos="722">
          <p15:clr>
            <a:srgbClr val="E46962"/>
          </p15:clr>
        </p15:guide>
        <p15:guide id="20" pos="3000">
          <p15:clr>
            <a:srgbClr val="E46962"/>
          </p15:clr>
        </p15:guide>
        <p15:guide id="21" pos="3121">
          <p15:clr>
            <a:srgbClr val="E46962"/>
          </p15:clr>
        </p15:guide>
        <p15:guide id="22" pos="3240">
          <p15:clr>
            <a:srgbClr val="E46962"/>
          </p15:clr>
        </p15:guide>
        <p15:guide id="23" pos="3359">
          <p15:clr>
            <a:srgbClr val="E46962"/>
          </p15:clr>
        </p15:guide>
        <p15:guide id="24" pos="3482">
          <p15:clr>
            <a:srgbClr val="E46962"/>
          </p15:clr>
        </p15:guide>
        <p15:guide id="25" pos="3601">
          <p15:clr>
            <a:srgbClr val="E46962"/>
          </p15:clr>
        </p15:guide>
        <p15:guide id="26" pos="3719">
          <p15:clr>
            <a:srgbClr val="E46962"/>
          </p15:clr>
        </p15:guide>
        <p15:guide id="27" pos="3842">
          <p15:clr>
            <a:srgbClr val="E46962"/>
          </p15:clr>
        </p15:guide>
        <p15:guide id="28" pos="3961">
          <p15:clr>
            <a:srgbClr val="E46962"/>
          </p15:clr>
        </p15:guide>
        <p15:guide id="29" pos="4080">
          <p15:clr>
            <a:srgbClr val="E46962"/>
          </p15:clr>
        </p15:guide>
        <p15:guide id="30" pos="4201">
          <p15:clr>
            <a:srgbClr val="E46962"/>
          </p15:clr>
        </p15:guide>
        <p15:guide id="31" pos="4319">
          <p15:clr>
            <a:srgbClr val="E46962"/>
          </p15:clr>
        </p15:guide>
        <p15:guide id="32" pos="4441">
          <p15:clr>
            <a:srgbClr val="E46962"/>
          </p15:clr>
        </p15:guide>
        <p15:guide id="33" pos="4799">
          <p15:clr>
            <a:srgbClr val="E46962"/>
          </p15:clr>
        </p15:guide>
        <p15:guide id="34" pos="4922">
          <p15:clr>
            <a:srgbClr val="E46962"/>
          </p15:clr>
        </p15:guide>
        <p15:guide id="35" pos="4559">
          <p15:clr>
            <a:srgbClr val="E46962"/>
          </p15:clr>
        </p15:guide>
        <p15:guide id="36" pos="4679">
          <p15:clr>
            <a:srgbClr val="E46962"/>
          </p15:clr>
        </p15:guide>
        <p15:guide id="37" pos="5038">
          <p15:clr>
            <a:srgbClr val="E46962"/>
          </p15:clr>
        </p15:guide>
        <p15:guide id="38" pos="5158">
          <p15:clr>
            <a:srgbClr val="E46962"/>
          </p15:clr>
        </p15:guide>
        <p15:guide id="39" pos="5278">
          <p15:clr>
            <a:srgbClr val="E46962"/>
          </p15:clr>
        </p15:guide>
        <p15:guide id="40" pos="5403">
          <p15:clr>
            <a:srgbClr val="E46962"/>
          </p15:clr>
        </p15:guide>
        <p15:guide id="41" pos="5518">
          <p15:clr>
            <a:srgbClr val="E46962"/>
          </p15:clr>
        </p15:guide>
        <p15:guide id="42" pos="5638">
          <p15:clr>
            <a:srgbClr val="E46962"/>
          </p15:clr>
        </p15:guide>
        <p15:guide id="43" pos="602">
          <p15:clr>
            <a:srgbClr val="E46962"/>
          </p15:clr>
        </p15:guide>
        <p15:guide id="44" pos="482">
          <p15:clr>
            <a:srgbClr val="E46962"/>
          </p15:clr>
        </p15:guide>
        <p15:guide id="45" pos="362">
          <p15:clr>
            <a:srgbClr val="E46962"/>
          </p15:clr>
        </p15:guide>
        <p15:guide id="46" pos="242">
          <p15:clr>
            <a:srgbClr val="E46962"/>
          </p15:clr>
        </p15:guide>
        <p15:guide id="47" pos="122">
          <p15:clr>
            <a:srgbClr val="E46962"/>
          </p15:clr>
        </p15:guide>
        <p15:guide id="48" orient="horz" pos="120">
          <p15:clr>
            <a:srgbClr val="E46962"/>
          </p15:clr>
        </p15:guide>
        <p15:guide id="49" orient="horz" pos="241">
          <p15:clr>
            <a:srgbClr val="E46962"/>
          </p15:clr>
        </p15:guide>
        <p15:guide id="50" orient="horz" pos="360">
          <p15:clr>
            <a:srgbClr val="E46962"/>
          </p15:clr>
        </p15:guide>
        <p15:guide id="51" orient="horz" pos="479">
          <p15:clr>
            <a:srgbClr val="E46962"/>
          </p15:clr>
        </p15:guide>
        <p15:guide id="52" orient="horz" pos="598">
          <p15:clr>
            <a:srgbClr val="E46962"/>
          </p15:clr>
        </p15:guide>
        <p15:guide id="53" orient="horz" pos="720">
          <p15:clr>
            <a:srgbClr val="E46962"/>
          </p15:clr>
        </p15:guide>
        <p15:guide id="54" orient="horz" pos="842">
          <p15:clr>
            <a:srgbClr val="E46962"/>
          </p15:clr>
        </p15:guide>
        <p15:guide id="55" orient="horz" pos="961">
          <p15:clr>
            <a:srgbClr val="E46962"/>
          </p15:clr>
        </p15:guide>
        <p15:guide id="56" orient="horz" pos="1080">
          <p15:clr>
            <a:srgbClr val="E46962"/>
          </p15:clr>
        </p15:guide>
        <p15:guide id="57" orient="horz" pos="1199">
          <p15:clr>
            <a:srgbClr val="E46962"/>
          </p15:clr>
        </p15:guide>
        <p15:guide id="58" orient="horz" pos="1321">
          <p15:clr>
            <a:srgbClr val="E46962"/>
          </p15:clr>
        </p15:guide>
        <p15:guide id="59" orient="horz" pos="1562">
          <p15:clr>
            <a:srgbClr val="E46962"/>
          </p15:clr>
        </p15:guide>
        <p15:guide id="60" orient="horz" pos="1442">
          <p15:clr>
            <a:srgbClr val="E46962"/>
          </p15:clr>
        </p15:guide>
        <p15:guide id="61" orient="horz" pos="1681">
          <p15:clr>
            <a:srgbClr val="E46962"/>
          </p15:clr>
        </p15:guide>
        <p15:guide id="62" orient="horz" pos="1800">
          <p15:clr>
            <a:srgbClr val="E46962"/>
          </p15:clr>
        </p15:guide>
        <p15:guide id="63" orient="horz" pos="1919">
          <p15:clr>
            <a:srgbClr val="E46962"/>
          </p15:clr>
        </p15:guide>
        <p15:guide id="64" orient="horz" pos="2041">
          <p15:clr>
            <a:srgbClr val="E46962"/>
          </p15:clr>
        </p15:guide>
        <p15:guide id="65" orient="horz" pos="2160">
          <p15:clr>
            <a:srgbClr val="E46962"/>
          </p15:clr>
        </p15:guide>
        <p15:guide id="66" orient="horz" pos="2279">
          <p15:clr>
            <a:srgbClr val="E46962"/>
          </p15:clr>
        </p15:guide>
        <p15:guide id="67" orient="horz" pos="2401">
          <p15:clr>
            <a:srgbClr val="E46962"/>
          </p15:clr>
        </p15:guide>
        <p15:guide id="68" orient="horz" pos="2520">
          <p15:clr>
            <a:srgbClr val="E46962"/>
          </p15:clr>
        </p15:guide>
        <p15:guide id="69" orient="horz" pos="2639">
          <p15:clr>
            <a:srgbClr val="E46962"/>
          </p15:clr>
        </p15:guide>
        <p15:guide id="70" orient="horz" pos="2761">
          <p15:clr>
            <a:srgbClr val="E46962"/>
          </p15:clr>
        </p15:guide>
        <p15:guide id="71" orient="horz" pos="2880">
          <p15:clr>
            <a:srgbClr val="E46962"/>
          </p15:clr>
        </p15:guide>
        <p15:guide id="72" orient="horz" pos="2999">
          <p15:clr>
            <a:srgbClr val="E46962"/>
          </p15:clr>
        </p15:guide>
        <p15:guide id="73" orient="horz" pos="3120">
          <p15:clr>
            <a:srgbClr val="E46962"/>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slide">
  <p:cSld name="CUSTOM_1_1_1">
    <p:spTree>
      <p:nvGrpSpPr>
        <p:cNvPr id="1" name="Shape 70"/>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pos="2880">
          <p15:clr>
            <a:srgbClr val="E46962"/>
          </p15:clr>
        </p15:guide>
        <p15:guide id="2" pos="2760">
          <p15:clr>
            <a:srgbClr val="E46962"/>
          </p15:clr>
        </p15:guide>
        <p15:guide id="3" pos="2639">
          <p15:clr>
            <a:srgbClr val="E46962"/>
          </p15:clr>
        </p15:guide>
        <p15:guide id="4" pos="2520">
          <p15:clr>
            <a:srgbClr val="E46962"/>
          </p15:clr>
        </p15:guide>
        <p15:guide id="5" pos="2401">
          <p15:clr>
            <a:srgbClr val="E46962"/>
          </p15:clr>
        </p15:guide>
        <p15:guide id="6" pos="2282">
          <p15:clr>
            <a:srgbClr val="E46962"/>
          </p15:clr>
        </p15:guide>
        <p15:guide id="7" pos="2159">
          <p15:clr>
            <a:srgbClr val="E46962"/>
          </p15:clr>
        </p15:guide>
        <p15:guide id="8" pos="2038">
          <p15:clr>
            <a:srgbClr val="E46962"/>
          </p15:clr>
        </p15:guide>
        <p15:guide id="9" pos="1918">
          <p15:clr>
            <a:srgbClr val="E46962"/>
          </p15:clr>
        </p15:guide>
        <p15:guide id="10" pos="1799">
          <p15:clr>
            <a:srgbClr val="E46962"/>
          </p15:clr>
        </p15:guide>
        <p15:guide id="11" pos="1680">
          <p15:clr>
            <a:srgbClr val="E46962"/>
          </p15:clr>
        </p15:guide>
        <p15:guide id="12" pos="1560">
          <p15:clr>
            <a:srgbClr val="E46962"/>
          </p15:clr>
        </p15:guide>
        <p15:guide id="13" pos="1441">
          <p15:clr>
            <a:srgbClr val="E46962"/>
          </p15:clr>
        </p15:guide>
        <p15:guide id="14" pos="1319">
          <p15:clr>
            <a:srgbClr val="E46962"/>
          </p15:clr>
        </p15:guide>
        <p15:guide id="15" pos="1201">
          <p15:clr>
            <a:srgbClr val="E46962"/>
          </p15:clr>
        </p15:guide>
        <p15:guide id="16" pos="1084">
          <p15:clr>
            <a:srgbClr val="E46962"/>
          </p15:clr>
        </p15:guide>
        <p15:guide id="17" pos="961">
          <p15:clr>
            <a:srgbClr val="E46962"/>
          </p15:clr>
        </p15:guide>
        <p15:guide id="18" pos="838">
          <p15:clr>
            <a:srgbClr val="E46962"/>
          </p15:clr>
        </p15:guide>
        <p15:guide id="19" pos="722">
          <p15:clr>
            <a:srgbClr val="E46962"/>
          </p15:clr>
        </p15:guide>
        <p15:guide id="20" pos="3000">
          <p15:clr>
            <a:srgbClr val="E46962"/>
          </p15:clr>
        </p15:guide>
        <p15:guide id="21" pos="3121">
          <p15:clr>
            <a:srgbClr val="E46962"/>
          </p15:clr>
        </p15:guide>
        <p15:guide id="22" pos="3240">
          <p15:clr>
            <a:srgbClr val="E46962"/>
          </p15:clr>
        </p15:guide>
        <p15:guide id="23" pos="3359">
          <p15:clr>
            <a:srgbClr val="E46962"/>
          </p15:clr>
        </p15:guide>
        <p15:guide id="24" pos="3482">
          <p15:clr>
            <a:srgbClr val="E46962"/>
          </p15:clr>
        </p15:guide>
        <p15:guide id="25" pos="3601">
          <p15:clr>
            <a:srgbClr val="E46962"/>
          </p15:clr>
        </p15:guide>
        <p15:guide id="26" pos="3719">
          <p15:clr>
            <a:srgbClr val="E46962"/>
          </p15:clr>
        </p15:guide>
        <p15:guide id="27" pos="3842">
          <p15:clr>
            <a:srgbClr val="E46962"/>
          </p15:clr>
        </p15:guide>
        <p15:guide id="28" pos="3961">
          <p15:clr>
            <a:srgbClr val="E46962"/>
          </p15:clr>
        </p15:guide>
        <p15:guide id="29" pos="4080">
          <p15:clr>
            <a:srgbClr val="E46962"/>
          </p15:clr>
        </p15:guide>
        <p15:guide id="30" pos="4201">
          <p15:clr>
            <a:srgbClr val="E46962"/>
          </p15:clr>
        </p15:guide>
        <p15:guide id="31" pos="4319">
          <p15:clr>
            <a:srgbClr val="E46962"/>
          </p15:clr>
        </p15:guide>
        <p15:guide id="32" pos="4441">
          <p15:clr>
            <a:srgbClr val="E46962"/>
          </p15:clr>
        </p15:guide>
        <p15:guide id="33" pos="4799">
          <p15:clr>
            <a:srgbClr val="E46962"/>
          </p15:clr>
        </p15:guide>
        <p15:guide id="34" pos="4922">
          <p15:clr>
            <a:srgbClr val="E46962"/>
          </p15:clr>
        </p15:guide>
        <p15:guide id="35" pos="4559">
          <p15:clr>
            <a:srgbClr val="E46962"/>
          </p15:clr>
        </p15:guide>
        <p15:guide id="36" pos="4679">
          <p15:clr>
            <a:srgbClr val="E46962"/>
          </p15:clr>
        </p15:guide>
        <p15:guide id="37" pos="5038">
          <p15:clr>
            <a:srgbClr val="E46962"/>
          </p15:clr>
        </p15:guide>
        <p15:guide id="38" pos="5158">
          <p15:clr>
            <a:srgbClr val="E46962"/>
          </p15:clr>
        </p15:guide>
        <p15:guide id="39" pos="5278">
          <p15:clr>
            <a:srgbClr val="E46962"/>
          </p15:clr>
        </p15:guide>
        <p15:guide id="40" pos="5403">
          <p15:clr>
            <a:srgbClr val="E46962"/>
          </p15:clr>
        </p15:guide>
        <p15:guide id="41" pos="5518">
          <p15:clr>
            <a:srgbClr val="E46962"/>
          </p15:clr>
        </p15:guide>
        <p15:guide id="42" pos="5638">
          <p15:clr>
            <a:srgbClr val="E46962"/>
          </p15:clr>
        </p15:guide>
        <p15:guide id="43" pos="602">
          <p15:clr>
            <a:srgbClr val="E46962"/>
          </p15:clr>
        </p15:guide>
        <p15:guide id="44" pos="482">
          <p15:clr>
            <a:srgbClr val="E46962"/>
          </p15:clr>
        </p15:guide>
        <p15:guide id="45" pos="362">
          <p15:clr>
            <a:srgbClr val="E46962"/>
          </p15:clr>
        </p15:guide>
        <p15:guide id="46" pos="242">
          <p15:clr>
            <a:srgbClr val="E46962"/>
          </p15:clr>
        </p15:guide>
        <p15:guide id="47" pos="122">
          <p15:clr>
            <a:srgbClr val="E46962"/>
          </p15:clr>
        </p15:guide>
        <p15:guide id="48" orient="horz" pos="120">
          <p15:clr>
            <a:srgbClr val="E46962"/>
          </p15:clr>
        </p15:guide>
        <p15:guide id="49" orient="horz" pos="241">
          <p15:clr>
            <a:srgbClr val="E46962"/>
          </p15:clr>
        </p15:guide>
        <p15:guide id="50" orient="horz" pos="360">
          <p15:clr>
            <a:srgbClr val="E46962"/>
          </p15:clr>
        </p15:guide>
        <p15:guide id="51" orient="horz" pos="479">
          <p15:clr>
            <a:srgbClr val="E46962"/>
          </p15:clr>
        </p15:guide>
        <p15:guide id="52" orient="horz" pos="598">
          <p15:clr>
            <a:srgbClr val="E46962"/>
          </p15:clr>
        </p15:guide>
        <p15:guide id="53" orient="horz" pos="720">
          <p15:clr>
            <a:srgbClr val="E46962"/>
          </p15:clr>
        </p15:guide>
        <p15:guide id="54" orient="horz" pos="842">
          <p15:clr>
            <a:srgbClr val="E46962"/>
          </p15:clr>
        </p15:guide>
        <p15:guide id="55" orient="horz" pos="961">
          <p15:clr>
            <a:srgbClr val="E46962"/>
          </p15:clr>
        </p15:guide>
        <p15:guide id="56" orient="horz" pos="1080">
          <p15:clr>
            <a:srgbClr val="E46962"/>
          </p15:clr>
        </p15:guide>
        <p15:guide id="57" orient="horz" pos="1199">
          <p15:clr>
            <a:srgbClr val="E46962"/>
          </p15:clr>
        </p15:guide>
        <p15:guide id="58" orient="horz" pos="1321">
          <p15:clr>
            <a:srgbClr val="E46962"/>
          </p15:clr>
        </p15:guide>
        <p15:guide id="59" orient="horz" pos="1562">
          <p15:clr>
            <a:srgbClr val="E46962"/>
          </p15:clr>
        </p15:guide>
        <p15:guide id="60" orient="horz" pos="1442">
          <p15:clr>
            <a:srgbClr val="E46962"/>
          </p15:clr>
        </p15:guide>
        <p15:guide id="61" orient="horz" pos="1681">
          <p15:clr>
            <a:srgbClr val="E46962"/>
          </p15:clr>
        </p15:guide>
        <p15:guide id="62" orient="horz" pos="1800">
          <p15:clr>
            <a:srgbClr val="E46962"/>
          </p15:clr>
        </p15:guide>
        <p15:guide id="63" orient="horz" pos="1919">
          <p15:clr>
            <a:srgbClr val="E46962"/>
          </p15:clr>
        </p15:guide>
        <p15:guide id="64" orient="horz" pos="2041">
          <p15:clr>
            <a:srgbClr val="E46962"/>
          </p15:clr>
        </p15:guide>
        <p15:guide id="65" orient="horz" pos="2160">
          <p15:clr>
            <a:srgbClr val="E46962"/>
          </p15:clr>
        </p15:guide>
        <p15:guide id="66" orient="horz" pos="2279">
          <p15:clr>
            <a:srgbClr val="E46962"/>
          </p15:clr>
        </p15:guide>
        <p15:guide id="67" orient="horz" pos="2401">
          <p15:clr>
            <a:srgbClr val="E46962"/>
          </p15:clr>
        </p15:guide>
        <p15:guide id="68" orient="horz" pos="2520">
          <p15:clr>
            <a:srgbClr val="E46962"/>
          </p15:clr>
        </p15:guide>
        <p15:guide id="69" orient="horz" pos="2639">
          <p15:clr>
            <a:srgbClr val="E46962"/>
          </p15:clr>
        </p15:guide>
        <p15:guide id="70" orient="horz" pos="2761">
          <p15:clr>
            <a:srgbClr val="E46962"/>
          </p15:clr>
        </p15:guide>
        <p15:guide id="71" orient="horz" pos="2880">
          <p15:clr>
            <a:srgbClr val="E46962"/>
          </p15:clr>
        </p15:guide>
        <p15:guide id="72" orient="horz" pos="2999">
          <p15:clr>
            <a:srgbClr val="E46962"/>
          </p15:clr>
        </p15:guide>
        <p15:guide id="73" orient="horz" pos="3120">
          <p15:clr>
            <a:srgbClr val="E46962"/>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ruly Blank slide">
  <p:cSld name="CUSTOM_1_1_1_1">
    <p:bg>
      <p:bgPr>
        <a:solidFill>
          <a:schemeClr val="lt1"/>
        </a:solidFill>
        <a:effectLst/>
      </p:bgPr>
    </p:bg>
    <p:spTree>
      <p:nvGrpSpPr>
        <p:cNvPr id="1" name="Shape 71"/>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pos="2880">
          <p15:clr>
            <a:srgbClr val="E46962"/>
          </p15:clr>
        </p15:guide>
        <p15:guide id="2" pos="2760">
          <p15:clr>
            <a:srgbClr val="E46962"/>
          </p15:clr>
        </p15:guide>
        <p15:guide id="3" pos="2639">
          <p15:clr>
            <a:srgbClr val="E46962"/>
          </p15:clr>
        </p15:guide>
        <p15:guide id="4" pos="2520">
          <p15:clr>
            <a:srgbClr val="E46962"/>
          </p15:clr>
        </p15:guide>
        <p15:guide id="5" pos="2401">
          <p15:clr>
            <a:srgbClr val="E46962"/>
          </p15:clr>
        </p15:guide>
        <p15:guide id="6" pos="2282">
          <p15:clr>
            <a:srgbClr val="E46962"/>
          </p15:clr>
        </p15:guide>
        <p15:guide id="7" pos="2159">
          <p15:clr>
            <a:srgbClr val="E46962"/>
          </p15:clr>
        </p15:guide>
        <p15:guide id="8" pos="2038">
          <p15:clr>
            <a:srgbClr val="E46962"/>
          </p15:clr>
        </p15:guide>
        <p15:guide id="9" pos="1918">
          <p15:clr>
            <a:srgbClr val="E46962"/>
          </p15:clr>
        </p15:guide>
        <p15:guide id="10" pos="1799">
          <p15:clr>
            <a:srgbClr val="E46962"/>
          </p15:clr>
        </p15:guide>
        <p15:guide id="11" pos="1680">
          <p15:clr>
            <a:srgbClr val="E46962"/>
          </p15:clr>
        </p15:guide>
        <p15:guide id="12" pos="1560">
          <p15:clr>
            <a:srgbClr val="E46962"/>
          </p15:clr>
        </p15:guide>
        <p15:guide id="13" pos="1441">
          <p15:clr>
            <a:srgbClr val="E46962"/>
          </p15:clr>
        </p15:guide>
        <p15:guide id="14" pos="1319">
          <p15:clr>
            <a:srgbClr val="E46962"/>
          </p15:clr>
        </p15:guide>
        <p15:guide id="15" pos="1201">
          <p15:clr>
            <a:srgbClr val="E46962"/>
          </p15:clr>
        </p15:guide>
        <p15:guide id="16" pos="1084">
          <p15:clr>
            <a:srgbClr val="E46962"/>
          </p15:clr>
        </p15:guide>
        <p15:guide id="17" pos="961">
          <p15:clr>
            <a:srgbClr val="E46962"/>
          </p15:clr>
        </p15:guide>
        <p15:guide id="18" pos="838">
          <p15:clr>
            <a:srgbClr val="E46962"/>
          </p15:clr>
        </p15:guide>
        <p15:guide id="19" pos="722">
          <p15:clr>
            <a:srgbClr val="E46962"/>
          </p15:clr>
        </p15:guide>
        <p15:guide id="20" pos="3000">
          <p15:clr>
            <a:srgbClr val="E46962"/>
          </p15:clr>
        </p15:guide>
        <p15:guide id="21" pos="3121">
          <p15:clr>
            <a:srgbClr val="E46962"/>
          </p15:clr>
        </p15:guide>
        <p15:guide id="22" pos="3240">
          <p15:clr>
            <a:srgbClr val="E46962"/>
          </p15:clr>
        </p15:guide>
        <p15:guide id="23" pos="3359">
          <p15:clr>
            <a:srgbClr val="E46962"/>
          </p15:clr>
        </p15:guide>
        <p15:guide id="24" pos="3482">
          <p15:clr>
            <a:srgbClr val="E46962"/>
          </p15:clr>
        </p15:guide>
        <p15:guide id="25" pos="3601">
          <p15:clr>
            <a:srgbClr val="E46962"/>
          </p15:clr>
        </p15:guide>
        <p15:guide id="26" pos="3719">
          <p15:clr>
            <a:srgbClr val="E46962"/>
          </p15:clr>
        </p15:guide>
        <p15:guide id="27" pos="3842">
          <p15:clr>
            <a:srgbClr val="E46962"/>
          </p15:clr>
        </p15:guide>
        <p15:guide id="28" pos="3961">
          <p15:clr>
            <a:srgbClr val="E46962"/>
          </p15:clr>
        </p15:guide>
        <p15:guide id="29" pos="4080">
          <p15:clr>
            <a:srgbClr val="E46962"/>
          </p15:clr>
        </p15:guide>
        <p15:guide id="30" pos="4201">
          <p15:clr>
            <a:srgbClr val="E46962"/>
          </p15:clr>
        </p15:guide>
        <p15:guide id="31" pos="4319">
          <p15:clr>
            <a:srgbClr val="E46962"/>
          </p15:clr>
        </p15:guide>
        <p15:guide id="32" pos="4441">
          <p15:clr>
            <a:srgbClr val="E46962"/>
          </p15:clr>
        </p15:guide>
        <p15:guide id="33" pos="4799">
          <p15:clr>
            <a:srgbClr val="E46962"/>
          </p15:clr>
        </p15:guide>
        <p15:guide id="34" pos="4922">
          <p15:clr>
            <a:srgbClr val="E46962"/>
          </p15:clr>
        </p15:guide>
        <p15:guide id="35" pos="4559">
          <p15:clr>
            <a:srgbClr val="E46962"/>
          </p15:clr>
        </p15:guide>
        <p15:guide id="36" pos="4679">
          <p15:clr>
            <a:srgbClr val="E46962"/>
          </p15:clr>
        </p15:guide>
        <p15:guide id="37" pos="5038">
          <p15:clr>
            <a:srgbClr val="E46962"/>
          </p15:clr>
        </p15:guide>
        <p15:guide id="38" pos="5158">
          <p15:clr>
            <a:srgbClr val="E46962"/>
          </p15:clr>
        </p15:guide>
        <p15:guide id="39" pos="5278">
          <p15:clr>
            <a:srgbClr val="E46962"/>
          </p15:clr>
        </p15:guide>
        <p15:guide id="40" pos="5403">
          <p15:clr>
            <a:srgbClr val="E46962"/>
          </p15:clr>
        </p15:guide>
        <p15:guide id="41" pos="5518">
          <p15:clr>
            <a:srgbClr val="E46962"/>
          </p15:clr>
        </p15:guide>
        <p15:guide id="42" pos="5638">
          <p15:clr>
            <a:srgbClr val="E46962"/>
          </p15:clr>
        </p15:guide>
        <p15:guide id="43" pos="602">
          <p15:clr>
            <a:srgbClr val="E46962"/>
          </p15:clr>
        </p15:guide>
        <p15:guide id="44" pos="482">
          <p15:clr>
            <a:srgbClr val="E46962"/>
          </p15:clr>
        </p15:guide>
        <p15:guide id="45" pos="362">
          <p15:clr>
            <a:srgbClr val="E46962"/>
          </p15:clr>
        </p15:guide>
        <p15:guide id="46" pos="242">
          <p15:clr>
            <a:srgbClr val="E46962"/>
          </p15:clr>
        </p15:guide>
        <p15:guide id="47" pos="122">
          <p15:clr>
            <a:srgbClr val="E46962"/>
          </p15:clr>
        </p15:guide>
        <p15:guide id="48" orient="horz" pos="120">
          <p15:clr>
            <a:srgbClr val="E46962"/>
          </p15:clr>
        </p15:guide>
        <p15:guide id="49" orient="horz" pos="241">
          <p15:clr>
            <a:srgbClr val="E46962"/>
          </p15:clr>
        </p15:guide>
        <p15:guide id="50" orient="horz" pos="360">
          <p15:clr>
            <a:srgbClr val="E46962"/>
          </p15:clr>
        </p15:guide>
        <p15:guide id="51" orient="horz" pos="479">
          <p15:clr>
            <a:srgbClr val="E46962"/>
          </p15:clr>
        </p15:guide>
        <p15:guide id="52" orient="horz" pos="598">
          <p15:clr>
            <a:srgbClr val="E46962"/>
          </p15:clr>
        </p15:guide>
        <p15:guide id="53" orient="horz" pos="720">
          <p15:clr>
            <a:srgbClr val="E46962"/>
          </p15:clr>
        </p15:guide>
        <p15:guide id="54" orient="horz" pos="842">
          <p15:clr>
            <a:srgbClr val="E46962"/>
          </p15:clr>
        </p15:guide>
        <p15:guide id="55" orient="horz" pos="961">
          <p15:clr>
            <a:srgbClr val="E46962"/>
          </p15:clr>
        </p15:guide>
        <p15:guide id="56" orient="horz" pos="1080">
          <p15:clr>
            <a:srgbClr val="E46962"/>
          </p15:clr>
        </p15:guide>
        <p15:guide id="57" orient="horz" pos="1199">
          <p15:clr>
            <a:srgbClr val="E46962"/>
          </p15:clr>
        </p15:guide>
        <p15:guide id="58" orient="horz" pos="1321">
          <p15:clr>
            <a:srgbClr val="E46962"/>
          </p15:clr>
        </p15:guide>
        <p15:guide id="59" orient="horz" pos="1562">
          <p15:clr>
            <a:srgbClr val="E46962"/>
          </p15:clr>
        </p15:guide>
        <p15:guide id="60" orient="horz" pos="1442">
          <p15:clr>
            <a:srgbClr val="E46962"/>
          </p15:clr>
        </p15:guide>
        <p15:guide id="61" orient="horz" pos="1681">
          <p15:clr>
            <a:srgbClr val="E46962"/>
          </p15:clr>
        </p15:guide>
        <p15:guide id="62" orient="horz" pos="1800">
          <p15:clr>
            <a:srgbClr val="E46962"/>
          </p15:clr>
        </p15:guide>
        <p15:guide id="63" orient="horz" pos="1919">
          <p15:clr>
            <a:srgbClr val="E46962"/>
          </p15:clr>
        </p15:guide>
        <p15:guide id="64" orient="horz" pos="2041">
          <p15:clr>
            <a:srgbClr val="E46962"/>
          </p15:clr>
        </p15:guide>
        <p15:guide id="65" orient="horz" pos="2160">
          <p15:clr>
            <a:srgbClr val="E46962"/>
          </p15:clr>
        </p15:guide>
        <p15:guide id="66" orient="horz" pos="2279">
          <p15:clr>
            <a:srgbClr val="E46962"/>
          </p15:clr>
        </p15:guide>
        <p15:guide id="67" orient="horz" pos="2401">
          <p15:clr>
            <a:srgbClr val="E46962"/>
          </p15:clr>
        </p15:guide>
        <p15:guide id="68" orient="horz" pos="2520">
          <p15:clr>
            <a:srgbClr val="E46962"/>
          </p15:clr>
        </p15:guide>
        <p15:guide id="69" orient="horz" pos="2639">
          <p15:clr>
            <a:srgbClr val="E46962"/>
          </p15:clr>
        </p15:guide>
        <p15:guide id="70" orient="horz" pos="2761">
          <p15:clr>
            <a:srgbClr val="E46962"/>
          </p15:clr>
        </p15:guide>
        <p15:guide id="71" orient="horz" pos="2880">
          <p15:clr>
            <a:srgbClr val="E46962"/>
          </p15:clr>
        </p15:guide>
        <p15:guide id="72" orient="horz" pos="2999">
          <p15:clr>
            <a:srgbClr val="E46962"/>
          </p15:clr>
        </p15:guide>
        <p15:guide id="73" orient="horz" pos="3120">
          <p15:clr>
            <a:srgbClr val="E46962"/>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2" type="title">
  <p:cSld name="TITLE">
    <p:spTree>
      <p:nvGrpSpPr>
        <p:cNvPr id="1" name="Shape 72"/>
        <p:cNvGrpSpPr/>
        <p:nvPr/>
      </p:nvGrpSpPr>
      <p:grpSpPr>
        <a:xfrm>
          <a:off x="0" y="0"/>
          <a:ext cx="0" cy="0"/>
          <a:chOff x="0" y="0"/>
          <a:chExt cx="0" cy="0"/>
        </a:xfrm>
      </p:grpSpPr>
      <p:sp>
        <p:nvSpPr>
          <p:cNvPr id="73" name="Google Shape;73;p21"/>
          <p:cNvSpPr txBox="1">
            <a:spLocks noGrp="1"/>
          </p:cNvSpPr>
          <p:nvPr>
            <p:ph type="ctrTitle"/>
          </p:nvPr>
        </p:nvSpPr>
        <p:spPr>
          <a:xfrm>
            <a:off x="311708" y="744575"/>
            <a:ext cx="8520600" cy="2052600"/>
          </a:xfrm>
          <a:prstGeom prst="rect">
            <a:avLst/>
          </a:prstGeom>
        </p:spPr>
        <p:txBody>
          <a:bodyPr spcFirstLastPara="1" wrap="square" lIns="0" tIns="0" rIns="0" bIns="0"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74" name="Google Shape;74;p21"/>
          <p:cNvSpPr txBox="1">
            <a:spLocks noGrp="1"/>
          </p:cNvSpPr>
          <p:nvPr>
            <p:ph type="subTitle" idx="1"/>
          </p:nvPr>
        </p:nvSpPr>
        <p:spPr>
          <a:xfrm>
            <a:off x="311700" y="2834125"/>
            <a:ext cx="8520600" cy="792600"/>
          </a:xfrm>
          <a:prstGeom prst="rect">
            <a:avLst/>
          </a:prstGeom>
        </p:spPr>
        <p:txBody>
          <a:bodyPr spcFirstLastPara="1" wrap="square" lIns="0" tIns="0" rIns="0" bIns="0" anchor="ctr"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75" name="Google Shape;7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6"/>
        <p:cNvGrpSpPr/>
        <p:nvPr/>
      </p:nvGrpSpPr>
      <p:grpSpPr>
        <a:xfrm>
          <a:off x="0" y="0"/>
          <a:ext cx="0" cy="0"/>
          <a:chOff x="0" y="0"/>
          <a:chExt cx="0" cy="0"/>
        </a:xfrm>
      </p:grpSpPr>
      <p:sp>
        <p:nvSpPr>
          <p:cNvPr id="77" name="Google Shape;77;p22"/>
          <p:cNvSpPr txBox="1">
            <a:spLocks noGrp="1"/>
          </p:cNvSpPr>
          <p:nvPr>
            <p:ph type="title"/>
          </p:nvPr>
        </p:nvSpPr>
        <p:spPr>
          <a:xfrm>
            <a:off x="311700" y="445025"/>
            <a:ext cx="8520600" cy="572700"/>
          </a:xfrm>
          <a:prstGeom prst="rect">
            <a:avLst/>
          </a:prstGeom>
        </p:spPr>
        <p:txBody>
          <a:bodyPr spcFirstLastPara="1" wrap="square" lIns="0" tIns="0" rIns="0" bIns="0" anchor="ctr" anchorCtr="0">
            <a:noAutofit/>
          </a:bodyPr>
          <a:lstStyle>
            <a:lvl1pPr lvl="0">
              <a:spcBef>
                <a:spcPts val="0"/>
              </a:spcBef>
              <a:spcAft>
                <a:spcPts val="0"/>
              </a:spcAft>
              <a:buSzPts val="4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22"/>
          <p:cNvSpPr txBox="1">
            <a:spLocks noGrp="1"/>
          </p:cNvSpPr>
          <p:nvPr>
            <p:ph type="body" idx="1"/>
          </p:nvPr>
        </p:nvSpPr>
        <p:spPr>
          <a:xfrm>
            <a:off x="311700" y="1152475"/>
            <a:ext cx="8520600" cy="3416400"/>
          </a:xfrm>
          <a:prstGeom prst="rect">
            <a:avLst/>
          </a:prstGeom>
        </p:spPr>
        <p:txBody>
          <a:bodyPr spcFirstLastPara="1" wrap="square" lIns="0" tIns="0" rIns="0" bIns="0" anchor="ctr" anchorCtr="0">
            <a:norm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79" name="Google Shape;79;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pn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580100" y="949900"/>
            <a:ext cx="3800700" cy="3050700"/>
          </a:xfrm>
          <a:prstGeom prst="rect">
            <a:avLst/>
          </a:prstGeom>
          <a:noFill/>
          <a:ln>
            <a:noFill/>
          </a:ln>
        </p:spPr>
        <p:txBody>
          <a:bodyPr spcFirstLastPara="1" wrap="square" lIns="0" tIns="0" rIns="0" bIns="0" anchor="ctr" anchorCtr="0">
            <a:noAutofit/>
          </a:bodyPr>
          <a:lstStyle>
            <a:lvl1pPr lvl="0">
              <a:spcBef>
                <a:spcPts val="0"/>
              </a:spcBef>
              <a:spcAft>
                <a:spcPts val="0"/>
              </a:spcAft>
              <a:buClr>
                <a:schemeClr val="dk1"/>
              </a:buClr>
              <a:buSzPts val="4000"/>
              <a:buFont typeface="League Spartan ExtraBold"/>
              <a:buNone/>
              <a:defRPr sz="4000">
                <a:solidFill>
                  <a:schemeClr val="dk1"/>
                </a:solidFill>
                <a:latin typeface="League Spartan ExtraBold"/>
                <a:ea typeface="League Spartan ExtraBold"/>
                <a:cs typeface="League Spartan ExtraBold"/>
                <a:sym typeface="League Spartan ExtraBold"/>
              </a:defRPr>
            </a:lvl1pPr>
            <a:lvl2pPr lvl="1">
              <a:spcBef>
                <a:spcPts val="0"/>
              </a:spcBef>
              <a:spcAft>
                <a:spcPts val="0"/>
              </a:spcAft>
              <a:buClr>
                <a:schemeClr val="dk1"/>
              </a:buClr>
              <a:buSzPts val="1400"/>
              <a:buFont typeface="League Spartan ExtraBold"/>
              <a:buNone/>
              <a:defRPr>
                <a:solidFill>
                  <a:schemeClr val="dk1"/>
                </a:solidFill>
                <a:latin typeface="League Spartan ExtraBold"/>
                <a:ea typeface="League Spartan ExtraBold"/>
                <a:cs typeface="League Spartan ExtraBold"/>
                <a:sym typeface="League Spartan ExtraBold"/>
              </a:defRPr>
            </a:lvl2pPr>
            <a:lvl3pPr lvl="2">
              <a:spcBef>
                <a:spcPts val="0"/>
              </a:spcBef>
              <a:spcAft>
                <a:spcPts val="0"/>
              </a:spcAft>
              <a:buClr>
                <a:schemeClr val="dk1"/>
              </a:buClr>
              <a:buSzPts val="1400"/>
              <a:buFont typeface="League Spartan ExtraBold"/>
              <a:buNone/>
              <a:defRPr>
                <a:solidFill>
                  <a:schemeClr val="dk1"/>
                </a:solidFill>
                <a:latin typeface="League Spartan ExtraBold"/>
                <a:ea typeface="League Spartan ExtraBold"/>
                <a:cs typeface="League Spartan ExtraBold"/>
                <a:sym typeface="League Spartan ExtraBold"/>
              </a:defRPr>
            </a:lvl3pPr>
            <a:lvl4pPr lvl="3">
              <a:spcBef>
                <a:spcPts val="0"/>
              </a:spcBef>
              <a:spcAft>
                <a:spcPts val="0"/>
              </a:spcAft>
              <a:buClr>
                <a:schemeClr val="dk1"/>
              </a:buClr>
              <a:buSzPts val="1400"/>
              <a:buFont typeface="League Spartan ExtraBold"/>
              <a:buNone/>
              <a:defRPr>
                <a:solidFill>
                  <a:schemeClr val="dk1"/>
                </a:solidFill>
                <a:latin typeface="League Spartan ExtraBold"/>
                <a:ea typeface="League Spartan ExtraBold"/>
                <a:cs typeface="League Spartan ExtraBold"/>
                <a:sym typeface="League Spartan ExtraBold"/>
              </a:defRPr>
            </a:lvl4pPr>
            <a:lvl5pPr lvl="4">
              <a:spcBef>
                <a:spcPts val="0"/>
              </a:spcBef>
              <a:spcAft>
                <a:spcPts val="0"/>
              </a:spcAft>
              <a:buClr>
                <a:schemeClr val="dk1"/>
              </a:buClr>
              <a:buSzPts val="1400"/>
              <a:buFont typeface="League Spartan ExtraBold"/>
              <a:buNone/>
              <a:defRPr>
                <a:solidFill>
                  <a:schemeClr val="dk1"/>
                </a:solidFill>
                <a:latin typeface="League Spartan ExtraBold"/>
                <a:ea typeface="League Spartan ExtraBold"/>
                <a:cs typeface="League Spartan ExtraBold"/>
                <a:sym typeface="League Spartan ExtraBold"/>
              </a:defRPr>
            </a:lvl5pPr>
            <a:lvl6pPr lvl="5">
              <a:spcBef>
                <a:spcPts val="0"/>
              </a:spcBef>
              <a:spcAft>
                <a:spcPts val="0"/>
              </a:spcAft>
              <a:buClr>
                <a:schemeClr val="dk1"/>
              </a:buClr>
              <a:buSzPts val="1400"/>
              <a:buFont typeface="League Spartan ExtraBold"/>
              <a:buNone/>
              <a:defRPr>
                <a:solidFill>
                  <a:schemeClr val="dk1"/>
                </a:solidFill>
                <a:latin typeface="League Spartan ExtraBold"/>
                <a:ea typeface="League Spartan ExtraBold"/>
                <a:cs typeface="League Spartan ExtraBold"/>
                <a:sym typeface="League Spartan ExtraBold"/>
              </a:defRPr>
            </a:lvl6pPr>
            <a:lvl7pPr lvl="6">
              <a:spcBef>
                <a:spcPts val="0"/>
              </a:spcBef>
              <a:spcAft>
                <a:spcPts val="0"/>
              </a:spcAft>
              <a:buClr>
                <a:schemeClr val="dk1"/>
              </a:buClr>
              <a:buSzPts val="1400"/>
              <a:buFont typeface="League Spartan ExtraBold"/>
              <a:buNone/>
              <a:defRPr>
                <a:solidFill>
                  <a:schemeClr val="dk1"/>
                </a:solidFill>
                <a:latin typeface="League Spartan ExtraBold"/>
                <a:ea typeface="League Spartan ExtraBold"/>
                <a:cs typeface="League Spartan ExtraBold"/>
                <a:sym typeface="League Spartan ExtraBold"/>
              </a:defRPr>
            </a:lvl7pPr>
            <a:lvl8pPr lvl="7">
              <a:spcBef>
                <a:spcPts val="0"/>
              </a:spcBef>
              <a:spcAft>
                <a:spcPts val="0"/>
              </a:spcAft>
              <a:buClr>
                <a:schemeClr val="dk1"/>
              </a:buClr>
              <a:buSzPts val="1400"/>
              <a:buFont typeface="League Spartan ExtraBold"/>
              <a:buNone/>
              <a:defRPr>
                <a:solidFill>
                  <a:schemeClr val="dk1"/>
                </a:solidFill>
                <a:latin typeface="League Spartan ExtraBold"/>
                <a:ea typeface="League Spartan ExtraBold"/>
                <a:cs typeface="League Spartan ExtraBold"/>
                <a:sym typeface="League Spartan ExtraBold"/>
              </a:defRPr>
            </a:lvl8pPr>
            <a:lvl9pPr lvl="8">
              <a:spcBef>
                <a:spcPts val="0"/>
              </a:spcBef>
              <a:spcAft>
                <a:spcPts val="0"/>
              </a:spcAft>
              <a:buClr>
                <a:schemeClr val="dk1"/>
              </a:buClr>
              <a:buSzPts val="1400"/>
              <a:buFont typeface="League Spartan ExtraBold"/>
              <a:buNone/>
              <a:defRPr>
                <a:solidFill>
                  <a:schemeClr val="dk1"/>
                </a:solidFill>
                <a:latin typeface="League Spartan ExtraBold"/>
                <a:ea typeface="League Spartan ExtraBold"/>
                <a:cs typeface="League Spartan ExtraBold"/>
                <a:sym typeface="League Spartan ExtraBold"/>
              </a:defRPr>
            </a:lvl9pPr>
          </a:lstStyle>
          <a:p>
            <a:endParaRPr/>
          </a:p>
        </p:txBody>
      </p:sp>
      <p:sp>
        <p:nvSpPr>
          <p:cNvPr id="52" name="Google Shape;52;p13"/>
          <p:cNvSpPr txBox="1">
            <a:spLocks noGrp="1"/>
          </p:cNvSpPr>
          <p:nvPr>
            <p:ph type="body" idx="1"/>
          </p:nvPr>
        </p:nvSpPr>
        <p:spPr>
          <a:xfrm>
            <a:off x="4769650" y="571500"/>
            <a:ext cx="3802800" cy="3811200"/>
          </a:xfrm>
          <a:prstGeom prst="rect">
            <a:avLst/>
          </a:prstGeom>
          <a:noFill/>
          <a:ln>
            <a:noFill/>
          </a:ln>
        </p:spPr>
        <p:txBody>
          <a:bodyPr spcFirstLastPara="1" wrap="square" lIns="0" tIns="0" rIns="0" bIns="0" anchor="ctr" anchorCtr="0">
            <a:normAutofit/>
          </a:bodyPr>
          <a:lstStyle>
            <a:lvl1pPr marL="457200" lvl="0"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1pPr>
            <a:lvl2pPr marL="914400" lvl="1"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cxnSp>
        <p:nvCxnSpPr>
          <p:cNvPr id="53" name="Google Shape;53;p13"/>
          <p:cNvCxnSpPr/>
          <p:nvPr/>
        </p:nvCxnSpPr>
        <p:spPr>
          <a:xfrm>
            <a:off x="580100" y="385425"/>
            <a:ext cx="8004600" cy="0"/>
          </a:xfrm>
          <a:prstGeom prst="straightConnector1">
            <a:avLst/>
          </a:prstGeom>
          <a:noFill/>
          <a:ln w="9525" cap="flat" cmpd="sng">
            <a:solidFill>
              <a:srgbClr val="7AA6C1"/>
            </a:solidFill>
            <a:prstDash val="solid"/>
            <a:round/>
            <a:headEnd type="none" w="med" len="med"/>
            <a:tailEnd type="none" w="med" len="med"/>
          </a:ln>
        </p:spPr>
      </p:cxnSp>
      <p:sp>
        <p:nvSpPr>
          <p:cNvPr id="54" name="Google Shape;54;p13"/>
          <p:cNvSpPr txBox="1"/>
          <p:nvPr/>
        </p:nvSpPr>
        <p:spPr>
          <a:xfrm>
            <a:off x="576890" y="191150"/>
            <a:ext cx="1710300" cy="924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en" sz="600">
                <a:solidFill>
                  <a:srgbClr val="7AA6C1"/>
                </a:solidFill>
                <a:latin typeface="Montserrat SemiBold"/>
                <a:ea typeface="Montserrat SemiBold"/>
                <a:cs typeface="Montserrat SemiBold"/>
                <a:sym typeface="Montserrat SemiBold"/>
              </a:rPr>
              <a:t>NorCal Premier Soccer</a:t>
            </a:r>
            <a:endParaRPr sz="600">
              <a:solidFill>
                <a:srgbClr val="7AA6C1"/>
              </a:solidFill>
              <a:latin typeface="Montserrat SemiBold"/>
              <a:ea typeface="Montserrat SemiBold"/>
              <a:cs typeface="Montserrat SemiBold"/>
              <a:sym typeface="Montserrat SemiBold"/>
            </a:endParaRPr>
          </a:p>
        </p:txBody>
      </p:sp>
      <p:sp>
        <p:nvSpPr>
          <p:cNvPr id="55" name="Google Shape;55;p13"/>
          <p:cNvSpPr txBox="1">
            <a:spLocks noGrp="1"/>
          </p:cNvSpPr>
          <p:nvPr>
            <p:ph type="sldNum" idx="12"/>
          </p:nvPr>
        </p:nvSpPr>
        <p:spPr>
          <a:xfrm>
            <a:off x="8028425" y="4859951"/>
            <a:ext cx="548700" cy="92400"/>
          </a:xfrm>
          <a:prstGeom prst="rect">
            <a:avLst/>
          </a:prstGeom>
          <a:noFill/>
          <a:ln>
            <a:noFill/>
          </a:ln>
        </p:spPr>
        <p:txBody>
          <a:bodyPr spcFirstLastPara="1" wrap="square" lIns="0" tIns="0" rIns="0" bIns="0" anchor="t" anchorCtr="0">
            <a:noAutofit/>
          </a:bodyPr>
          <a:lstStyle>
            <a:lvl1pPr lvl="0" algn="r">
              <a:buNone/>
              <a:defRPr sz="600">
                <a:solidFill>
                  <a:schemeClr val="lt1"/>
                </a:solidFill>
                <a:latin typeface="Montserrat SemiBold"/>
                <a:ea typeface="Montserrat SemiBold"/>
                <a:cs typeface="Montserrat SemiBold"/>
                <a:sym typeface="Montserrat SemiBold"/>
              </a:defRPr>
            </a:lvl1pPr>
            <a:lvl2pPr lvl="1" algn="r">
              <a:buNone/>
              <a:defRPr sz="600">
                <a:solidFill>
                  <a:schemeClr val="lt1"/>
                </a:solidFill>
                <a:latin typeface="Montserrat SemiBold"/>
                <a:ea typeface="Montserrat SemiBold"/>
                <a:cs typeface="Montserrat SemiBold"/>
                <a:sym typeface="Montserrat SemiBold"/>
              </a:defRPr>
            </a:lvl2pPr>
            <a:lvl3pPr lvl="2" algn="r">
              <a:buNone/>
              <a:defRPr sz="600">
                <a:solidFill>
                  <a:schemeClr val="lt1"/>
                </a:solidFill>
                <a:latin typeface="Montserrat SemiBold"/>
                <a:ea typeface="Montserrat SemiBold"/>
                <a:cs typeface="Montserrat SemiBold"/>
                <a:sym typeface="Montserrat SemiBold"/>
              </a:defRPr>
            </a:lvl3pPr>
            <a:lvl4pPr lvl="3" algn="r">
              <a:buNone/>
              <a:defRPr sz="600">
                <a:solidFill>
                  <a:schemeClr val="lt1"/>
                </a:solidFill>
                <a:latin typeface="Montserrat SemiBold"/>
                <a:ea typeface="Montserrat SemiBold"/>
                <a:cs typeface="Montserrat SemiBold"/>
                <a:sym typeface="Montserrat SemiBold"/>
              </a:defRPr>
            </a:lvl4pPr>
            <a:lvl5pPr lvl="4" algn="r">
              <a:buNone/>
              <a:defRPr sz="600">
                <a:solidFill>
                  <a:schemeClr val="lt1"/>
                </a:solidFill>
                <a:latin typeface="Montserrat SemiBold"/>
                <a:ea typeface="Montserrat SemiBold"/>
                <a:cs typeface="Montserrat SemiBold"/>
                <a:sym typeface="Montserrat SemiBold"/>
              </a:defRPr>
            </a:lvl5pPr>
            <a:lvl6pPr lvl="5" algn="r">
              <a:buNone/>
              <a:defRPr sz="600">
                <a:solidFill>
                  <a:schemeClr val="lt1"/>
                </a:solidFill>
                <a:latin typeface="Montserrat SemiBold"/>
                <a:ea typeface="Montserrat SemiBold"/>
                <a:cs typeface="Montserrat SemiBold"/>
                <a:sym typeface="Montserrat SemiBold"/>
              </a:defRPr>
            </a:lvl6pPr>
            <a:lvl7pPr lvl="6" algn="r">
              <a:buNone/>
              <a:defRPr sz="600">
                <a:solidFill>
                  <a:schemeClr val="lt1"/>
                </a:solidFill>
                <a:latin typeface="Montserrat SemiBold"/>
                <a:ea typeface="Montserrat SemiBold"/>
                <a:cs typeface="Montserrat SemiBold"/>
                <a:sym typeface="Montserrat SemiBold"/>
              </a:defRPr>
            </a:lvl7pPr>
            <a:lvl8pPr lvl="7" algn="r">
              <a:buNone/>
              <a:defRPr sz="600">
                <a:solidFill>
                  <a:schemeClr val="lt1"/>
                </a:solidFill>
                <a:latin typeface="Montserrat SemiBold"/>
                <a:ea typeface="Montserrat SemiBold"/>
                <a:cs typeface="Montserrat SemiBold"/>
                <a:sym typeface="Montserrat SemiBold"/>
              </a:defRPr>
            </a:lvl8pPr>
            <a:lvl9pPr lvl="8" algn="r">
              <a:buNone/>
              <a:defRPr sz="600">
                <a:solidFill>
                  <a:schemeClr val="lt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
              <a:t>‹#›</a:t>
            </a:fld>
            <a:endParaRPr/>
          </a:p>
        </p:txBody>
      </p:sp>
      <p:pic>
        <p:nvPicPr>
          <p:cNvPr id="56" name="Google Shape;56;p13"/>
          <p:cNvPicPr preferRelativeResize="0"/>
          <p:nvPr/>
        </p:nvPicPr>
        <p:blipFill>
          <a:blip r:embed="rId11">
            <a:alphaModFix/>
          </a:blip>
          <a:stretch>
            <a:fillRect/>
          </a:stretch>
        </p:blipFill>
        <p:spPr>
          <a:xfrm>
            <a:off x="8332100" y="42425"/>
            <a:ext cx="240350" cy="2954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00FF00"/>
          </p15:clr>
        </p15:guide>
        <p15:guide id="2" pos="2880">
          <p15:clr>
            <a:srgbClr val="00FF00"/>
          </p15:clr>
        </p15:guide>
        <p15:guide id="3" pos="1562">
          <p15:clr>
            <a:srgbClr val="00FF00"/>
          </p15:clr>
        </p15:guide>
        <p15:guide id="4" pos="363">
          <p15:clr>
            <a:srgbClr val="00FF00"/>
          </p15:clr>
        </p15:guide>
        <p15:guide id="5" pos="4202">
          <p15:clr>
            <a:srgbClr val="00FF00"/>
          </p15:clr>
        </p15:guide>
        <p15:guide id="6" pos="5408">
          <p15:clr>
            <a:srgbClr val="00FF00"/>
          </p15:clr>
        </p15:guide>
        <p15:guide id="7" pos="2762">
          <p15:clr>
            <a:srgbClr val="00FF00"/>
          </p15:clr>
        </p15:guide>
        <p15:guide id="8" pos="3003">
          <p15:clr>
            <a:srgbClr val="00FF00"/>
          </p15:clr>
        </p15:guide>
        <p15:guide id="9" pos="1683">
          <p15:clr>
            <a:srgbClr val="00FF00"/>
          </p15:clr>
        </p15:guide>
        <p15:guide id="10" pos="1441">
          <p15:clr>
            <a:srgbClr val="00FF00"/>
          </p15:clr>
        </p15:guide>
        <p15:guide id="11" pos="4080">
          <p15:clr>
            <a:srgbClr val="00FF00"/>
          </p15:clr>
        </p15:guide>
        <p15:guide id="12" pos="4323">
          <p15:clr>
            <a:srgbClr val="00FF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www.ncsasports.org/recruiting" TargetMode="External"/><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hyperlink" Target="https://www.ncsasports.org/recruiting"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hyperlink" Target="https://www.ncsasports.org/recruiting"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s://www.ncsasports.org/recruiting"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hyperlink" Target="https://www.ncsasports.org/recruiting"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3"/>
        <p:cNvGrpSpPr/>
        <p:nvPr/>
      </p:nvGrpSpPr>
      <p:grpSpPr>
        <a:xfrm>
          <a:off x="0" y="0"/>
          <a:ext cx="0" cy="0"/>
          <a:chOff x="0" y="0"/>
          <a:chExt cx="0" cy="0"/>
        </a:xfrm>
      </p:grpSpPr>
      <p:sp>
        <p:nvSpPr>
          <p:cNvPr id="84" name="Google Shape;84;p23"/>
          <p:cNvSpPr/>
          <p:nvPr/>
        </p:nvSpPr>
        <p:spPr>
          <a:xfrm>
            <a:off x="0" y="25"/>
            <a:ext cx="3512400" cy="51435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Montserrat"/>
              <a:ea typeface="Montserrat"/>
              <a:cs typeface="Montserrat"/>
              <a:sym typeface="Montserrat"/>
            </a:endParaRPr>
          </a:p>
        </p:txBody>
      </p:sp>
      <p:sp>
        <p:nvSpPr>
          <p:cNvPr id="85" name="Google Shape;85;p23"/>
          <p:cNvSpPr/>
          <p:nvPr/>
        </p:nvSpPr>
        <p:spPr>
          <a:xfrm>
            <a:off x="3512425" y="25"/>
            <a:ext cx="5631600" cy="51435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Montserrat"/>
              <a:ea typeface="Montserrat"/>
              <a:cs typeface="Montserrat"/>
              <a:sym typeface="Montserrat"/>
            </a:endParaRPr>
          </a:p>
        </p:txBody>
      </p:sp>
      <p:sp>
        <p:nvSpPr>
          <p:cNvPr id="86" name="Google Shape;86;p23"/>
          <p:cNvSpPr txBox="1">
            <a:spLocks noGrp="1"/>
          </p:cNvSpPr>
          <p:nvPr>
            <p:ph type="ctrTitle" idx="4294967295"/>
          </p:nvPr>
        </p:nvSpPr>
        <p:spPr>
          <a:xfrm>
            <a:off x="3848100" y="571500"/>
            <a:ext cx="4472400" cy="400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2500">
                <a:latin typeface="Oswald"/>
                <a:ea typeface="Oswald"/>
                <a:cs typeface="Oswald"/>
                <a:sym typeface="Oswald"/>
              </a:rPr>
              <a:t>NORCAL PREMIER SOCCER</a:t>
            </a:r>
            <a:endParaRPr sz="2500">
              <a:latin typeface="Oswald"/>
              <a:ea typeface="Oswald"/>
              <a:cs typeface="Oswald"/>
              <a:sym typeface="Oswald"/>
            </a:endParaRPr>
          </a:p>
          <a:p>
            <a:pPr marL="0" lvl="0" indent="0" algn="l" rtl="0">
              <a:spcBef>
                <a:spcPts val="0"/>
              </a:spcBef>
              <a:spcAft>
                <a:spcPts val="0"/>
              </a:spcAft>
              <a:buNone/>
            </a:pPr>
            <a:r>
              <a:rPr lang="en" b="1">
                <a:latin typeface="Oswald"/>
                <a:ea typeface="Oswald"/>
                <a:cs typeface="Oswald"/>
                <a:sym typeface="Oswald"/>
              </a:rPr>
              <a:t>INTRODUCTION TO COLLEGE RECRUITING</a:t>
            </a:r>
            <a:r>
              <a:rPr lang="en" sz="3800"/>
              <a:t> </a:t>
            </a:r>
            <a:endParaRPr sz="3800"/>
          </a:p>
          <a:p>
            <a:pPr marL="0" lvl="0" indent="0" algn="l" rtl="0">
              <a:spcBef>
                <a:spcPts val="0"/>
              </a:spcBef>
              <a:spcAft>
                <a:spcPts val="0"/>
              </a:spcAft>
              <a:buNone/>
            </a:pPr>
            <a:r>
              <a:rPr lang="en" sz="2200">
                <a:latin typeface="Montserrat Light"/>
                <a:ea typeface="Montserrat Light"/>
                <a:cs typeface="Montserrat Light"/>
                <a:sym typeface="Montserrat Light"/>
              </a:rPr>
              <a:t>October 29, 2025</a:t>
            </a:r>
            <a:endParaRPr sz="2200">
              <a:latin typeface="Montserrat Light"/>
              <a:ea typeface="Montserrat Light"/>
              <a:cs typeface="Montserrat Light"/>
              <a:sym typeface="Montserrat Light"/>
            </a:endParaRPr>
          </a:p>
        </p:txBody>
      </p:sp>
      <p:sp>
        <p:nvSpPr>
          <p:cNvPr id="87" name="Google Shape;87;p23"/>
          <p:cNvSpPr txBox="1"/>
          <p:nvPr/>
        </p:nvSpPr>
        <p:spPr>
          <a:xfrm>
            <a:off x="574098" y="4820925"/>
            <a:ext cx="1387800" cy="924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en" sz="600">
                <a:solidFill>
                  <a:schemeClr val="lt1"/>
                </a:solidFill>
                <a:latin typeface="Montserrat SemiBold"/>
                <a:ea typeface="Montserrat SemiBold"/>
                <a:cs typeface="Montserrat SemiBold"/>
                <a:sym typeface="Montserrat SemiBold"/>
              </a:rPr>
              <a:t>CONFIDENTIAL</a:t>
            </a:r>
            <a:endParaRPr sz="600">
              <a:solidFill>
                <a:schemeClr val="lt1"/>
              </a:solidFill>
              <a:latin typeface="Montserrat SemiBold"/>
              <a:ea typeface="Montserrat SemiBold"/>
              <a:cs typeface="Montserrat SemiBold"/>
              <a:sym typeface="Montserrat SemiBold"/>
            </a:endParaRPr>
          </a:p>
        </p:txBody>
      </p:sp>
      <p:sp>
        <p:nvSpPr>
          <p:cNvPr id="88" name="Google Shape;88;p23"/>
          <p:cNvSpPr txBox="1"/>
          <p:nvPr/>
        </p:nvSpPr>
        <p:spPr>
          <a:xfrm>
            <a:off x="3971547" y="4859950"/>
            <a:ext cx="1200900" cy="92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 sz="600">
                <a:solidFill>
                  <a:schemeClr val="lt1"/>
                </a:solidFill>
                <a:latin typeface="Montserrat SemiBold"/>
                <a:ea typeface="Montserrat SemiBold"/>
                <a:cs typeface="Montserrat SemiBold"/>
                <a:sym typeface="Montserrat SemiBold"/>
              </a:rPr>
              <a:t>www.norcalpremier.com</a:t>
            </a:r>
            <a:endParaRPr sz="600">
              <a:solidFill>
                <a:schemeClr val="lt1"/>
              </a:solidFill>
              <a:latin typeface="Montserrat SemiBold"/>
              <a:ea typeface="Montserrat SemiBold"/>
              <a:cs typeface="Montserrat SemiBold"/>
              <a:sym typeface="Montserrat SemiBold"/>
            </a:endParaRPr>
          </a:p>
        </p:txBody>
      </p:sp>
      <p:sp>
        <p:nvSpPr>
          <p:cNvPr id="89" name="Google Shape;89;p23"/>
          <p:cNvSpPr txBox="1">
            <a:spLocks noGrp="1"/>
          </p:cNvSpPr>
          <p:nvPr>
            <p:ph type="sldNum" idx="4294967295"/>
          </p:nvPr>
        </p:nvSpPr>
        <p:spPr>
          <a:xfrm>
            <a:off x="8028425" y="4859951"/>
            <a:ext cx="548700" cy="92400"/>
          </a:xfrm>
          <a:prstGeom prst="rect">
            <a:avLst/>
          </a:prstGeom>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 sz="600">
                <a:solidFill>
                  <a:schemeClr val="lt1"/>
                </a:solidFill>
                <a:latin typeface="Montserrat SemiBold"/>
                <a:ea typeface="Montserrat SemiBold"/>
                <a:cs typeface="Montserrat SemiBold"/>
                <a:sym typeface="Montserrat SemiBold"/>
              </a:rPr>
              <a:t>1</a:t>
            </a:fld>
            <a:endParaRPr sz="600">
              <a:solidFill>
                <a:schemeClr val="lt1"/>
              </a:solidFill>
              <a:latin typeface="Montserrat SemiBold"/>
              <a:ea typeface="Montserrat SemiBold"/>
              <a:cs typeface="Montserrat SemiBold"/>
              <a:sym typeface="Montserrat SemiBold"/>
            </a:endParaRPr>
          </a:p>
        </p:txBody>
      </p:sp>
      <p:pic>
        <p:nvPicPr>
          <p:cNvPr id="90" name="Google Shape;90;p23"/>
          <p:cNvPicPr preferRelativeResize="0"/>
          <p:nvPr/>
        </p:nvPicPr>
        <p:blipFill>
          <a:blip r:embed="rId3">
            <a:alphaModFix/>
          </a:blip>
          <a:stretch>
            <a:fillRect/>
          </a:stretch>
        </p:blipFill>
        <p:spPr>
          <a:xfrm>
            <a:off x="576900" y="1099525"/>
            <a:ext cx="2363488" cy="29054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42"/>
        <p:cNvGrpSpPr/>
        <p:nvPr/>
      </p:nvGrpSpPr>
      <p:grpSpPr>
        <a:xfrm>
          <a:off x="0" y="0"/>
          <a:ext cx="0" cy="0"/>
          <a:chOff x="0" y="0"/>
          <a:chExt cx="0" cy="0"/>
        </a:xfrm>
      </p:grpSpPr>
      <p:sp>
        <p:nvSpPr>
          <p:cNvPr id="143" name="Google Shape;143;p32"/>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solidFill>
                  <a:schemeClr val="lt1"/>
                </a:solidFill>
              </a:rPr>
              <a:t>HOW DO YOU CHOOSE A SCHOOL?</a:t>
            </a:r>
            <a:endParaRPr>
              <a:solidFill>
                <a:schemeClr val="lt1"/>
              </a:solidFill>
            </a:endParaRPr>
          </a:p>
        </p:txBody>
      </p:sp>
      <p:sp>
        <p:nvSpPr>
          <p:cNvPr id="144" name="Google Shape;144;p32"/>
          <p:cNvSpPr txBox="1">
            <a:spLocks noGrp="1"/>
          </p:cNvSpPr>
          <p:nvPr>
            <p:ph type="body" idx="4294967295"/>
          </p:nvPr>
        </p:nvSpPr>
        <p:spPr>
          <a:xfrm>
            <a:off x="575750" y="1714500"/>
            <a:ext cx="8009100" cy="31122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 sz="2150" b="1">
                <a:highlight>
                  <a:schemeClr val="lt2"/>
                </a:highlight>
              </a:rPr>
              <a:t>Choose the right School for </a:t>
            </a:r>
            <a:r>
              <a:rPr lang="en" sz="2150" b="1" u="sng">
                <a:highlight>
                  <a:schemeClr val="lt2"/>
                </a:highlight>
              </a:rPr>
              <a:t>YOU</a:t>
            </a:r>
            <a:endParaRPr sz="2150" b="1" u="sng">
              <a:highlight>
                <a:schemeClr val="lt2"/>
              </a:highlight>
            </a:endParaRPr>
          </a:p>
          <a:p>
            <a:pPr marL="0" lvl="0" indent="0" algn="l" rtl="0">
              <a:spcBef>
                <a:spcPts val="0"/>
              </a:spcBef>
              <a:spcAft>
                <a:spcPts val="0"/>
              </a:spcAft>
              <a:buNone/>
            </a:pPr>
            <a:endParaRPr sz="1850">
              <a:solidFill>
                <a:schemeClr val="lt1"/>
              </a:solidFill>
              <a:latin typeface="Montserrat Medium"/>
              <a:ea typeface="Montserrat Medium"/>
              <a:cs typeface="Montserrat Medium"/>
              <a:sym typeface="Montserrat Medium"/>
            </a:endParaRPr>
          </a:p>
          <a:p>
            <a:pPr marL="0" lvl="0" indent="0" algn="l" rtl="0">
              <a:spcBef>
                <a:spcPts val="0"/>
              </a:spcBef>
              <a:spcAft>
                <a:spcPts val="0"/>
              </a:spcAft>
              <a:buNone/>
            </a:pPr>
            <a:r>
              <a:rPr lang="en" sz="1850" b="1">
                <a:solidFill>
                  <a:schemeClr val="lt1"/>
                </a:solidFill>
              </a:rPr>
              <a:t>CONSIDERATIONS - ACADEMIC</a:t>
            </a:r>
            <a:endParaRPr sz="1850" b="1">
              <a:solidFill>
                <a:schemeClr val="lt1"/>
              </a:solidFill>
            </a:endParaRPr>
          </a:p>
          <a:p>
            <a:pPr marL="0" lvl="0" indent="0" algn="l" rtl="0">
              <a:spcBef>
                <a:spcPts val="0"/>
              </a:spcBef>
              <a:spcAft>
                <a:spcPts val="0"/>
              </a:spcAft>
              <a:buNone/>
            </a:pPr>
            <a:endParaRPr sz="800" b="1">
              <a:solidFill>
                <a:schemeClr val="lt1"/>
              </a:solidFill>
            </a:endParaRPr>
          </a:p>
          <a:p>
            <a:pPr marL="457200" lvl="0" indent="-339725" algn="l" rtl="0">
              <a:spcBef>
                <a:spcPts val="0"/>
              </a:spcBef>
              <a:spcAft>
                <a:spcPts val="0"/>
              </a:spcAft>
              <a:buClr>
                <a:schemeClr val="lt1"/>
              </a:buClr>
              <a:buSzPts val="1750"/>
              <a:buFont typeface="Montserrat Medium"/>
              <a:buChar char="●"/>
            </a:pPr>
            <a:r>
              <a:rPr lang="en" sz="1750" b="1">
                <a:solidFill>
                  <a:schemeClr val="lt1"/>
                </a:solidFill>
              </a:rPr>
              <a:t>Major: </a:t>
            </a:r>
            <a:r>
              <a:rPr lang="en" sz="1750">
                <a:solidFill>
                  <a:schemeClr val="lt1"/>
                </a:solidFill>
                <a:latin typeface="Montserrat Medium"/>
                <a:ea typeface="Montserrat Medium"/>
                <a:cs typeface="Montserrat Medium"/>
                <a:sym typeface="Montserrat Medium"/>
              </a:rPr>
              <a:t>earning your degree is everything!</a:t>
            </a:r>
            <a:endParaRPr sz="1750">
              <a:solidFill>
                <a:schemeClr val="lt1"/>
              </a:solidFill>
              <a:latin typeface="Montserrat Medium"/>
              <a:ea typeface="Montserrat Medium"/>
              <a:cs typeface="Montserrat Medium"/>
              <a:sym typeface="Montserrat Medium"/>
            </a:endParaRPr>
          </a:p>
          <a:p>
            <a:pPr marL="457200" lvl="0" indent="-339725" algn="l" rtl="0">
              <a:spcBef>
                <a:spcPts val="0"/>
              </a:spcBef>
              <a:spcAft>
                <a:spcPts val="0"/>
              </a:spcAft>
              <a:buClr>
                <a:schemeClr val="lt1"/>
              </a:buClr>
              <a:buSzPts val="1750"/>
              <a:buFont typeface="Montserrat Medium"/>
              <a:buChar char="●"/>
            </a:pPr>
            <a:r>
              <a:rPr lang="en" sz="1750" b="1">
                <a:solidFill>
                  <a:schemeClr val="lt1"/>
                </a:solidFill>
              </a:rPr>
              <a:t>Class size: </a:t>
            </a:r>
            <a:r>
              <a:rPr lang="en" sz="1750">
                <a:solidFill>
                  <a:schemeClr val="lt1"/>
                </a:solidFill>
                <a:latin typeface="Montserrat Medium"/>
                <a:ea typeface="Montserrat Medium"/>
                <a:cs typeface="Montserrat Medium"/>
                <a:sym typeface="Montserrat Medium"/>
              </a:rPr>
              <a:t>Student to teacher ratio</a:t>
            </a:r>
            <a:endParaRPr sz="1750">
              <a:solidFill>
                <a:schemeClr val="lt1"/>
              </a:solidFill>
              <a:latin typeface="Montserrat Medium"/>
              <a:ea typeface="Montserrat Medium"/>
              <a:cs typeface="Montserrat Medium"/>
              <a:sym typeface="Montserrat Medium"/>
            </a:endParaRPr>
          </a:p>
          <a:p>
            <a:pPr marL="457200" lvl="0" indent="-339725" algn="l" rtl="0">
              <a:spcBef>
                <a:spcPts val="0"/>
              </a:spcBef>
              <a:spcAft>
                <a:spcPts val="0"/>
              </a:spcAft>
              <a:buClr>
                <a:schemeClr val="lt1"/>
              </a:buClr>
              <a:buSzPts val="1750"/>
              <a:buFont typeface="Montserrat Medium"/>
              <a:buChar char="●"/>
            </a:pPr>
            <a:r>
              <a:rPr lang="en" sz="1750" b="1">
                <a:solidFill>
                  <a:schemeClr val="lt1"/>
                </a:solidFill>
              </a:rPr>
              <a:t>Academic rigor/reputation: </a:t>
            </a:r>
            <a:r>
              <a:rPr lang="en" sz="1750">
                <a:solidFill>
                  <a:schemeClr val="lt1"/>
                </a:solidFill>
                <a:latin typeface="Montserrat Medium"/>
                <a:ea typeface="Montserrat Medium"/>
                <a:cs typeface="Montserrat Medium"/>
                <a:sym typeface="Montserrat Medium"/>
              </a:rPr>
              <a:t>the standard has gone up at all universities</a:t>
            </a:r>
            <a:endParaRPr sz="1750">
              <a:solidFill>
                <a:schemeClr val="lt1"/>
              </a:solidFill>
              <a:latin typeface="Montserrat Medium"/>
              <a:ea typeface="Montserrat Medium"/>
              <a:cs typeface="Montserrat Medium"/>
              <a:sym typeface="Montserrat Medium"/>
            </a:endParaRPr>
          </a:p>
          <a:p>
            <a:pPr marL="457200" lvl="0" indent="-339725" algn="l" rtl="0">
              <a:spcBef>
                <a:spcPts val="0"/>
              </a:spcBef>
              <a:spcAft>
                <a:spcPts val="0"/>
              </a:spcAft>
              <a:buClr>
                <a:schemeClr val="lt1"/>
              </a:buClr>
              <a:buSzPts val="1750"/>
              <a:buFont typeface="Montserrat Medium"/>
              <a:buChar char="●"/>
            </a:pPr>
            <a:r>
              <a:rPr lang="en" sz="1750" b="1">
                <a:solidFill>
                  <a:schemeClr val="lt1"/>
                </a:solidFill>
              </a:rPr>
              <a:t>Academic support: </a:t>
            </a:r>
            <a:r>
              <a:rPr lang="en" sz="1750">
                <a:solidFill>
                  <a:schemeClr val="lt1"/>
                </a:solidFill>
                <a:latin typeface="Montserrat Medium"/>
                <a:ea typeface="Montserrat Medium"/>
                <a:cs typeface="Montserrat Medium"/>
                <a:sym typeface="Montserrat Medium"/>
              </a:rPr>
              <a:t>advisors, tutors, teammates, other athletes</a:t>
            </a:r>
            <a:endParaRPr sz="1750" b="1">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48"/>
        <p:cNvGrpSpPr/>
        <p:nvPr/>
      </p:nvGrpSpPr>
      <p:grpSpPr>
        <a:xfrm>
          <a:off x="0" y="0"/>
          <a:ext cx="0" cy="0"/>
          <a:chOff x="0" y="0"/>
          <a:chExt cx="0" cy="0"/>
        </a:xfrm>
      </p:grpSpPr>
      <p:sp>
        <p:nvSpPr>
          <p:cNvPr id="149" name="Google Shape;149;p33"/>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solidFill>
                  <a:schemeClr val="lt1"/>
                </a:solidFill>
              </a:rPr>
              <a:t>HOW DO YOU CHOOSE A SCHOOL?</a:t>
            </a:r>
            <a:endParaRPr>
              <a:solidFill>
                <a:schemeClr val="lt1"/>
              </a:solidFill>
            </a:endParaRPr>
          </a:p>
        </p:txBody>
      </p:sp>
      <p:sp>
        <p:nvSpPr>
          <p:cNvPr id="150" name="Google Shape;150;p33"/>
          <p:cNvSpPr txBox="1">
            <a:spLocks noGrp="1"/>
          </p:cNvSpPr>
          <p:nvPr>
            <p:ph type="body" idx="4294967295"/>
          </p:nvPr>
        </p:nvSpPr>
        <p:spPr>
          <a:xfrm>
            <a:off x="575750" y="1558775"/>
            <a:ext cx="8009100" cy="3267900"/>
          </a:xfrm>
          <a:prstGeom prst="rect">
            <a:avLst/>
          </a:prstGeom>
        </p:spPr>
        <p:txBody>
          <a:bodyPr spcFirstLastPara="1" wrap="square" lIns="0" tIns="0" rIns="0" bIns="0" anchor="t" anchorCtr="0">
            <a:normAutofit fontScale="92500" lnSpcReduction="20000"/>
          </a:bodyPr>
          <a:lstStyle/>
          <a:p>
            <a:pPr marL="0" lvl="0" indent="0" algn="l" rtl="0">
              <a:spcBef>
                <a:spcPts val="0"/>
              </a:spcBef>
              <a:spcAft>
                <a:spcPts val="0"/>
              </a:spcAft>
              <a:buNone/>
            </a:pPr>
            <a:r>
              <a:rPr lang="en" sz="2150" b="1">
                <a:highlight>
                  <a:schemeClr val="lt2"/>
                </a:highlight>
              </a:rPr>
              <a:t>Choose the right School for </a:t>
            </a:r>
            <a:r>
              <a:rPr lang="en" sz="2150" b="1" u="sng">
                <a:highlight>
                  <a:schemeClr val="lt2"/>
                </a:highlight>
              </a:rPr>
              <a:t>YOU</a:t>
            </a:r>
            <a:endParaRPr sz="2150" b="1" u="sng">
              <a:highlight>
                <a:schemeClr val="lt2"/>
              </a:highlight>
            </a:endParaRPr>
          </a:p>
          <a:p>
            <a:pPr marL="0" lvl="0" indent="0" algn="l" rtl="0">
              <a:spcBef>
                <a:spcPts val="0"/>
              </a:spcBef>
              <a:spcAft>
                <a:spcPts val="0"/>
              </a:spcAft>
              <a:buNone/>
            </a:pPr>
            <a:endParaRPr sz="1850">
              <a:solidFill>
                <a:schemeClr val="lt1"/>
              </a:solidFill>
              <a:latin typeface="Montserrat Medium"/>
              <a:ea typeface="Montserrat Medium"/>
              <a:cs typeface="Montserrat Medium"/>
              <a:sym typeface="Montserrat Medium"/>
            </a:endParaRPr>
          </a:p>
          <a:p>
            <a:pPr marL="0" lvl="0" indent="0" algn="l" rtl="0">
              <a:spcBef>
                <a:spcPts val="0"/>
              </a:spcBef>
              <a:spcAft>
                <a:spcPts val="0"/>
              </a:spcAft>
              <a:buNone/>
            </a:pPr>
            <a:r>
              <a:rPr lang="en" sz="1850" b="1">
                <a:solidFill>
                  <a:schemeClr val="lt1"/>
                </a:solidFill>
              </a:rPr>
              <a:t>CONSIDERATIONS - SOCIAL/PERSONAL</a:t>
            </a:r>
            <a:endParaRPr sz="1850" b="1">
              <a:solidFill>
                <a:schemeClr val="lt1"/>
              </a:solidFill>
            </a:endParaRPr>
          </a:p>
          <a:p>
            <a:pPr marL="0" lvl="0" indent="0" algn="l" rtl="0">
              <a:spcBef>
                <a:spcPts val="0"/>
              </a:spcBef>
              <a:spcAft>
                <a:spcPts val="0"/>
              </a:spcAft>
              <a:buNone/>
            </a:pPr>
            <a:endParaRPr sz="800" b="1">
              <a:solidFill>
                <a:schemeClr val="lt1"/>
              </a:solidFill>
            </a:endParaRPr>
          </a:p>
          <a:p>
            <a:pPr marL="457200" lvl="0" indent="-331391" algn="l" rtl="0">
              <a:spcBef>
                <a:spcPts val="0"/>
              </a:spcBef>
              <a:spcAft>
                <a:spcPts val="0"/>
              </a:spcAft>
              <a:buClr>
                <a:schemeClr val="lt1"/>
              </a:buClr>
              <a:buSzPct val="100000"/>
              <a:buFont typeface="Montserrat Medium"/>
              <a:buChar char="●"/>
            </a:pPr>
            <a:r>
              <a:rPr lang="en" sz="1750" b="1">
                <a:solidFill>
                  <a:schemeClr val="lt1"/>
                </a:solidFill>
              </a:rPr>
              <a:t>Location, Distance:</a:t>
            </a:r>
            <a:r>
              <a:rPr lang="en" sz="1750">
                <a:solidFill>
                  <a:schemeClr val="lt1"/>
                </a:solidFill>
                <a:latin typeface="Montserrat Medium"/>
                <a:ea typeface="Montserrat Medium"/>
                <a:cs typeface="Montserrat Medium"/>
                <a:sym typeface="Montserrat Medium"/>
              </a:rPr>
              <a:t> close or far from home, warm or cold weather</a:t>
            </a:r>
            <a:endParaRPr sz="1750">
              <a:solidFill>
                <a:schemeClr val="lt1"/>
              </a:solidFill>
              <a:latin typeface="Montserrat Medium"/>
              <a:ea typeface="Montserrat Medium"/>
              <a:cs typeface="Montserrat Medium"/>
              <a:sym typeface="Montserrat Medium"/>
            </a:endParaRPr>
          </a:p>
          <a:p>
            <a:pPr marL="457200" lvl="0" indent="-331391" algn="l" rtl="0">
              <a:spcBef>
                <a:spcPts val="0"/>
              </a:spcBef>
              <a:spcAft>
                <a:spcPts val="0"/>
              </a:spcAft>
              <a:buClr>
                <a:schemeClr val="lt1"/>
              </a:buClr>
              <a:buSzPct val="100000"/>
              <a:buFont typeface="Montserrat Medium"/>
              <a:buChar char="●"/>
            </a:pPr>
            <a:r>
              <a:rPr lang="en" sz="1750" b="1">
                <a:solidFill>
                  <a:schemeClr val="lt1"/>
                </a:solidFill>
              </a:rPr>
              <a:t>Size: </a:t>
            </a:r>
            <a:r>
              <a:rPr lang="en" sz="1750">
                <a:solidFill>
                  <a:schemeClr val="lt1"/>
                </a:solidFill>
                <a:latin typeface="Montserrat Medium"/>
                <a:ea typeface="Montserrat Medium"/>
                <a:cs typeface="Montserrat Medium"/>
                <a:sym typeface="Montserrat Medium"/>
              </a:rPr>
              <a:t>big or small, go back to class size as well</a:t>
            </a:r>
            <a:endParaRPr sz="1750">
              <a:solidFill>
                <a:schemeClr val="lt1"/>
              </a:solidFill>
              <a:latin typeface="Montserrat Medium"/>
              <a:ea typeface="Montserrat Medium"/>
              <a:cs typeface="Montserrat Medium"/>
              <a:sym typeface="Montserrat Medium"/>
            </a:endParaRPr>
          </a:p>
          <a:p>
            <a:pPr marL="457200" lvl="0" indent="-331391" algn="l" rtl="0">
              <a:spcBef>
                <a:spcPts val="0"/>
              </a:spcBef>
              <a:spcAft>
                <a:spcPts val="0"/>
              </a:spcAft>
              <a:buClr>
                <a:schemeClr val="lt1"/>
              </a:buClr>
              <a:buSzPct val="100000"/>
              <a:buFont typeface="Montserrat Medium"/>
              <a:buChar char="●"/>
            </a:pPr>
            <a:r>
              <a:rPr lang="en" sz="1750" b="1">
                <a:solidFill>
                  <a:schemeClr val="lt1"/>
                </a:solidFill>
              </a:rPr>
              <a:t>Football: </a:t>
            </a:r>
            <a:r>
              <a:rPr lang="en" sz="1750">
                <a:solidFill>
                  <a:schemeClr val="lt1"/>
                </a:solidFill>
                <a:latin typeface="Montserrat Medium"/>
                <a:ea typeface="Montserrat Medium"/>
                <a:cs typeface="Montserrat Medium"/>
                <a:sym typeface="Montserrat Medium"/>
              </a:rPr>
              <a:t>not every University or College has a football program</a:t>
            </a:r>
            <a:endParaRPr sz="1750">
              <a:solidFill>
                <a:schemeClr val="lt1"/>
              </a:solidFill>
              <a:latin typeface="Montserrat Medium"/>
              <a:ea typeface="Montserrat Medium"/>
              <a:cs typeface="Montserrat Medium"/>
              <a:sym typeface="Montserrat Medium"/>
            </a:endParaRPr>
          </a:p>
          <a:p>
            <a:pPr marL="457200" lvl="0" indent="-331391" algn="l" rtl="0">
              <a:spcBef>
                <a:spcPts val="0"/>
              </a:spcBef>
              <a:spcAft>
                <a:spcPts val="0"/>
              </a:spcAft>
              <a:buClr>
                <a:schemeClr val="lt1"/>
              </a:buClr>
              <a:buSzPct val="100000"/>
              <a:buFont typeface="Montserrat Medium"/>
              <a:buChar char="●"/>
            </a:pPr>
            <a:r>
              <a:rPr lang="en" sz="1750" b="1">
                <a:solidFill>
                  <a:schemeClr val="lt1"/>
                </a:solidFill>
              </a:rPr>
              <a:t>City/Campus: </a:t>
            </a:r>
            <a:r>
              <a:rPr lang="en" sz="1750">
                <a:solidFill>
                  <a:schemeClr val="lt1"/>
                </a:solidFill>
                <a:latin typeface="Montserrat Medium"/>
                <a:ea typeface="Montserrat Medium"/>
                <a:cs typeface="Montserrat Medium"/>
                <a:sym typeface="Montserrat Medium"/>
              </a:rPr>
              <a:t>older or modern, resources, amenities</a:t>
            </a:r>
            <a:endParaRPr sz="1750">
              <a:solidFill>
                <a:schemeClr val="lt1"/>
              </a:solidFill>
              <a:latin typeface="Montserrat Medium"/>
              <a:ea typeface="Montserrat Medium"/>
              <a:cs typeface="Montserrat Medium"/>
              <a:sym typeface="Montserrat Medium"/>
            </a:endParaRPr>
          </a:p>
          <a:p>
            <a:pPr marL="457200" lvl="0" indent="-331391" algn="l" rtl="0">
              <a:spcBef>
                <a:spcPts val="0"/>
              </a:spcBef>
              <a:spcAft>
                <a:spcPts val="0"/>
              </a:spcAft>
              <a:buClr>
                <a:schemeClr val="lt1"/>
              </a:buClr>
              <a:buSzPct val="100000"/>
              <a:buFont typeface="Montserrat Medium"/>
              <a:buChar char="●"/>
            </a:pPr>
            <a:r>
              <a:rPr lang="en" sz="1750" b="1">
                <a:solidFill>
                  <a:schemeClr val="lt1"/>
                </a:solidFill>
              </a:rPr>
              <a:t>**COST**: </a:t>
            </a:r>
            <a:r>
              <a:rPr lang="en" sz="1750">
                <a:solidFill>
                  <a:schemeClr val="lt1"/>
                </a:solidFill>
                <a:latin typeface="Montserrat Medium"/>
                <a:ea typeface="Montserrat Medium"/>
                <a:cs typeface="Montserrat Medium"/>
                <a:sym typeface="Montserrat Medium"/>
              </a:rPr>
              <a:t>take into strong consideration; think things through &amp; DO NOT make a decision solely based on the level of the program (D1).  Make sure your parents, family, and/or support system are a part of the discussion.  There are pathways you can take initially that are much more cost effective that will help you pursue your ultimate goals (JuCo).</a:t>
            </a:r>
            <a:endParaRPr sz="1750">
              <a:solidFill>
                <a:schemeClr val="lt1"/>
              </a:solidFill>
              <a:latin typeface="Montserrat Medium"/>
              <a:ea typeface="Montserrat Medium"/>
              <a:cs typeface="Montserrat Medium"/>
              <a:sym typeface="Montserrat Medium"/>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4"/>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RECRUITING RULES - NCAA D1</a:t>
            </a:r>
            <a:endParaRPr/>
          </a:p>
        </p:txBody>
      </p:sp>
      <p:sp>
        <p:nvSpPr>
          <p:cNvPr id="156" name="Google Shape;156;p34"/>
          <p:cNvSpPr txBox="1">
            <a:spLocks noGrp="1"/>
          </p:cNvSpPr>
          <p:nvPr>
            <p:ph type="body" idx="4294967295"/>
          </p:nvPr>
        </p:nvSpPr>
        <p:spPr>
          <a:xfrm>
            <a:off x="5829750" y="4382800"/>
            <a:ext cx="3120900" cy="575400"/>
          </a:xfrm>
          <a:prstGeom prst="rect">
            <a:avLst/>
          </a:prstGeom>
        </p:spPr>
        <p:txBody>
          <a:bodyPr spcFirstLastPara="1" wrap="square" lIns="0" tIns="0" rIns="0" bIns="0" anchor="t" anchorCtr="0">
            <a:normAutofit/>
          </a:bodyPr>
          <a:lstStyle/>
          <a:p>
            <a:pPr marL="0" lvl="0" indent="0" algn="r" rtl="0">
              <a:spcBef>
                <a:spcPts val="0"/>
              </a:spcBef>
              <a:spcAft>
                <a:spcPts val="0"/>
              </a:spcAft>
              <a:buNone/>
            </a:pPr>
            <a:r>
              <a:rPr lang="en" sz="1200" b="1"/>
              <a:t>RESOURCE: </a:t>
            </a:r>
            <a:r>
              <a:rPr lang="en" sz="1200" u="sng">
                <a:solidFill>
                  <a:schemeClr val="hlink"/>
                </a:solidFill>
                <a:latin typeface="Montserrat Medium"/>
                <a:ea typeface="Montserrat Medium"/>
                <a:cs typeface="Montserrat Medium"/>
                <a:sym typeface="Montserrat Medium"/>
                <a:hlinkClick r:id="rId3"/>
              </a:rPr>
              <a:t>https://www.ncsasports.org/recruiting</a:t>
            </a:r>
            <a:endParaRPr sz="1082">
              <a:latin typeface="Montserrat Medium"/>
              <a:ea typeface="Montserrat Medium"/>
              <a:cs typeface="Montserrat Medium"/>
              <a:sym typeface="Montserrat Medium"/>
            </a:endParaRPr>
          </a:p>
        </p:txBody>
      </p:sp>
      <p:pic>
        <p:nvPicPr>
          <p:cNvPr id="157" name="Google Shape;157;p34"/>
          <p:cNvPicPr preferRelativeResize="0"/>
          <p:nvPr/>
        </p:nvPicPr>
        <p:blipFill>
          <a:blip r:embed="rId4">
            <a:alphaModFix/>
          </a:blip>
          <a:stretch>
            <a:fillRect/>
          </a:stretch>
        </p:blipFill>
        <p:spPr>
          <a:xfrm>
            <a:off x="539275" y="1642850"/>
            <a:ext cx="4939101" cy="32608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5"/>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RECRUITING RULES - NCAA D2</a:t>
            </a:r>
            <a:endParaRPr/>
          </a:p>
        </p:txBody>
      </p:sp>
      <p:sp>
        <p:nvSpPr>
          <p:cNvPr id="163" name="Google Shape;163;p35"/>
          <p:cNvSpPr txBox="1">
            <a:spLocks noGrp="1"/>
          </p:cNvSpPr>
          <p:nvPr>
            <p:ph type="body" idx="4294967295"/>
          </p:nvPr>
        </p:nvSpPr>
        <p:spPr>
          <a:xfrm>
            <a:off x="5829750" y="4382800"/>
            <a:ext cx="3120900" cy="575400"/>
          </a:xfrm>
          <a:prstGeom prst="rect">
            <a:avLst/>
          </a:prstGeom>
        </p:spPr>
        <p:txBody>
          <a:bodyPr spcFirstLastPara="1" wrap="square" lIns="0" tIns="0" rIns="0" bIns="0" anchor="t" anchorCtr="0">
            <a:normAutofit/>
          </a:bodyPr>
          <a:lstStyle/>
          <a:p>
            <a:pPr marL="0" lvl="0" indent="0" algn="r" rtl="0">
              <a:spcBef>
                <a:spcPts val="0"/>
              </a:spcBef>
              <a:spcAft>
                <a:spcPts val="0"/>
              </a:spcAft>
              <a:buNone/>
            </a:pPr>
            <a:r>
              <a:rPr lang="en" sz="1200" b="1"/>
              <a:t>RESOURCE: </a:t>
            </a:r>
            <a:r>
              <a:rPr lang="en" sz="1200" u="sng">
                <a:solidFill>
                  <a:schemeClr val="hlink"/>
                </a:solidFill>
                <a:latin typeface="Montserrat Medium"/>
                <a:ea typeface="Montserrat Medium"/>
                <a:cs typeface="Montserrat Medium"/>
                <a:sym typeface="Montserrat Medium"/>
                <a:hlinkClick r:id="rId3"/>
              </a:rPr>
              <a:t>https://www.ncsasports.org/recruiting</a:t>
            </a:r>
            <a:endParaRPr sz="1082">
              <a:latin typeface="Montserrat Medium"/>
              <a:ea typeface="Montserrat Medium"/>
              <a:cs typeface="Montserrat Medium"/>
              <a:sym typeface="Montserrat Medium"/>
            </a:endParaRPr>
          </a:p>
        </p:txBody>
      </p:sp>
      <p:pic>
        <p:nvPicPr>
          <p:cNvPr id="164" name="Google Shape;164;p35" title="Screenshot 2025-10-28 at 3.35.25 PM.png"/>
          <p:cNvPicPr preferRelativeResize="0"/>
          <p:nvPr/>
        </p:nvPicPr>
        <p:blipFill>
          <a:blip r:embed="rId4">
            <a:alphaModFix/>
          </a:blip>
          <a:stretch>
            <a:fillRect/>
          </a:stretch>
        </p:blipFill>
        <p:spPr>
          <a:xfrm>
            <a:off x="574200" y="1843716"/>
            <a:ext cx="7614800" cy="132193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6"/>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RECRUITING RULES - NCAA D3</a:t>
            </a:r>
            <a:endParaRPr/>
          </a:p>
        </p:txBody>
      </p:sp>
      <p:sp>
        <p:nvSpPr>
          <p:cNvPr id="170" name="Google Shape;170;p36"/>
          <p:cNvSpPr txBox="1">
            <a:spLocks noGrp="1"/>
          </p:cNvSpPr>
          <p:nvPr>
            <p:ph type="body" idx="4294967295"/>
          </p:nvPr>
        </p:nvSpPr>
        <p:spPr>
          <a:xfrm>
            <a:off x="5829750" y="4382800"/>
            <a:ext cx="3120900" cy="575400"/>
          </a:xfrm>
          <a:prstGeom prst="rect">
            <a:avLst/>
          </a:prstGeom>
        </p:spPr>
        <p:txBody>
          <a:bodyPr spcFirstLastPara="1" wrap="square" lIns="0" tIns="0" rIns="0" bIns="0" anchor="t" anchorCtr="0">
            <a:normAutofit/>
          </a:bodyPr>
          <a:lstStyle/>
          <a:p>
            <a:pPr marL="0" lvl="0" indent="0" algn="r" rtl="0">
              <a:spcBef>
                <a:spcPts val="0"/>
              </a:spcBef>
              <a:spcAft>
                <a:spcPts val="0"/>
              </a:spcAft>
              <a:buNone/>
            </a:pPr>
            <a:r>
              <a:rPr lang="en" sz="1200" b="1"/>
              <a:t>RESOURCE: </a:t>
            </a:r>
            <a:r>
              <a:rPr lang="en" sz="1200" u="sng">
                <a:solidFill>
                  <a:schemeClr val="hlink"/>
                </a:solidFill>
                <a:latin typeface="Montserrat Medium"/>
                <a:ea typeface="Montserrat Medium"/>
                <a:cs typeface="Montserrat Medium"/>
                <a:sym typeface="Montserrat Medium"/>
                <a:hlinkClick r:id="rId3"/>
              </a:rPr>
              <a:t>https://www.ncsasports.org/recruiting</a:t>
            </a:r>
            <a:endParaRPr sz="1082">
              <a:latin typeface="Montserrat Medium"/>
              <a:ea typeface="Montserrat Medium"/>
              <a:cs typeface="Montserrat Medium"/>
              <a:sym typeface="Montserrat Medium"/>
            </a:endParaRPr>
          </a:p>
        </p:txBody>
      </p:sp>
      <p:pic>
        <p:nvPicPr>
          <p:cNvPr id="171" name="Google Shape;171;p36"/>
          <p:cNvPicPr preferRelativeResize="0"/>
          <p:nvPr/>
        </p:nvPicPr>
        <p:blipFill>
          <a:blip r:embed="rId4">
            <a:alphaModFix/>
          </a:blip>
          <a:stretch>
            <a:fillRect/>
          </a:stretch>
        </p:blipFill>
        <p:spPr>
          <a:xfrm>
            <a:off x="539275" y="1642850"/>
            <a:ext cx="4939101" cy="3260850"/>
          </a:xfrm>
          <a:prstGeom prst="rect">
            <a:avLst/>
          </a:prstGeom>
          <a:noFill/>
          <a:ln>
            <a:noFill/>
          </a:ln>
        </p:spPr>
      </p:pic>
      <p:pic>
        <p:nvPicPr>
          <p:cNvPr id="172" name="Google Shape;172;p36"/>
          <p:cNvPicPr preferRelativeResize="0"/>
          <p:nvPr/>
        </p:nvPicPr>
        <p:blipFill>
          <a:blip r:embed="rId5">
            <a:alphaModFix/>
          </a:blip>
          <a:stretch>
            <a:fillRect/>
          </a:stretch>
        </p:blipFill>
        <p:spPr>
          <a:xfrm>
            <a:off x="576900" y="1532725"/>
            <a:ext cx="4755850" cy="3370974"/>
          </a:xfrm>
          <a:prstGeom prst="rect">
            <a:avLst/>
          </a:prstGeom>
          <a:noFill/>
          <a:ln>
            <a:noFill/>
          </a:ln>
        </p:spPr>
      </p:pic>
      <p:pic>
        <p:nvPicPr>
          <p:cNvPr id="173" name="Google Shape;173;p36"/>
          <p:cNvPicPr preferRelativeResize="0"/>
          <p:nvPr/>
        </p:nvPicPr>
        <p:blipFill>
          <a:blip r:embed="rId6">
            <a:alphaModFix/>
          </a:blip>
          <a:stretch>
            <a:fillRect/>
          </a:stretch>
        </p:blipFill>
        <p:spPr>
          <a:xfrm>
            <a:off x="576900" y="1561150"/>
            <a:ext cx="4901475" cy="34242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7"/>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RECRUITING RULES - NAIA</a:t>
            </a:r>
            <a:endParaRPr/>
          </a:p>
        </p:txBody>
      </p:sp>
      <p:sp>
        <p:nvSpPr>
          <p:cNvPr id="179" name="Google Shape;179;p37"/>
          <p:cNvSpPr txBox="1">
            <a:spLocks noGrp="1"/>
          </p:cNvSpPr>
          <p:nvPr>
            <p:ph type="body" idx="4294967295"/>
          </p:nvPr>
        </p:nvSpPr>
        <p:spPr>
          <a:xfrm>
            <a:off x="575750" y="1714500"/>
            <a:ext cx="8009100" cy="31122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 sz="2200">
                <a:latin typeface="Montserrat Medium"/>
                <a:ea typeface="Montserrat Medium"/>
                <a:cs typeface="Montserrat Medium"/>
                <a:sym typeface="Montserrat Medium"/>
              </a:rPr>
              <a:t>No recruiting calendar restrictions of any kind….</a:t>
            </a:r>
            <a:endParaRPr sz="2082">
              <a:latin typeface="Montserrat Medium"/>
              <a:ea typeface="Montserrat Medium"/>
              <a:cs typeface="Montserrat Medium"/>
              <a:sym typeface="Montserrat Medium"/>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38"/>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ELIGIBILITY REQUIREMENTS - NCAA D1</a:t>
            </a:r>
            <a:endParaRPr/>
          </a:p>
        </p:txBody>
      </p:sp>
      <p:sp>
        <p:nvSpPr>
          <p:cNvPr id="185" name="Google Shape;185;p38"/>
          <p:cNvSpPr txBox="1">
            <a:spLocks noGrp="1"/>
          </p:cNvSpPr>
          <p:nvPr>
            <p:ph type="body" idx="4294967295"/>
          </p:nvPr>
        </p:nvSpPr>
        <p:spPr>
          <a:xfrm>
            <a:off x="5829750" y="4382800"/>
            <a:ext cx="3120900" cy="575400"/>
          </a:xfrm>
          <a:prstGeom prst="rect">
            <a:avLst/>
          </a:prstGeom>
        </p:spPr>
        <p:txBody>
          <a:bodyPr spcFirstLastPara="1" wrap="square" lIns="0" tIns="0" rIns="0" bIns="0" anchor="t" anchorCtr="0">
            <a:normAutofit/>
          </a:bodyPr>
          <a:lstStyle/>
          <a:p>
            <a:pPr marL="0" lvl="0" indent="0" algn="r" rtl="0">
              <a:spcBef>
                <a:spcPts val="0"/>
              </a:spcBef>
              <a:spcAft>
                <a:spcPts val="0"/>
              </a:spcAft>
              <a:buNone/>
            </a:pPr>
            <a:r>
              <a:rPr lang="en" sz="1200" b="1"/>
              <a:t>RESOURCE: </a:t>
            </a:r>
            <a:r>
              <a:rPr lang="en" sz="1200" u="sng">
                <a:solidFill>
                  <a:schemeClr val="hlink"/>
                </a:solidFill>
                <a:latin typeface="Montserrat Medium"/>
                <a:ea typeface="Montserrat Medium"/>
                <a:cs typeface="Montserrat Medium"/>
                <a:sym typeface="Montserrat Medium"/>
                <a:hlinkClick r:id="rId3"/>
              </a:rPr>
              <a:t>https://www.ncsasports.org/recruiting</a:t>
            </a:r>
            <a:endParaRPr sz="1082">
              <a:latin typeface="Montserrat Medium"/>
              <a:ea typeface="Montserrat Medium"/>
              <a:cs typeface="Montserrat Medium"/>
              <a:sym typeface="Montserrat Medium"/>
            </a:endParaRPr>
          </a:p>
        </p:txBody>
      </p:sp>
      <p:pic>
        <p:nvPicPr>
          <p:cNvPr id="186" name="Google Shape;186;p38"/>
          <p:cNvPicPr preferRelativeResize="0"/>
          <p:nvPr/>
        </p:nvPicPr>
        <p:blipFill>
          <a:blip r:embed="rId4">
            <a:alphaModFix/>
          </a:blip>
          <a:stretch>
            <a:fillRect/>
          </a:stretch>
        </p:blipFill>
        <p:spPr>
          <a:xfrm>
            <a:off x="516886" y="1664800"/>
            <a:ext cx="3986875" cy="2475197"/>
          </a:xfrm>
          <a:prstGeom prst="rect">
            <a:avLst/>
          </a:prstGeom>
          <a:noFill/>
          <a:ln>
            <a:noFill/>
          </a:ln>
        </p:spPr>
      </p:pic>
      <p:pic>
        <p:nvPicPr>
          <p:cNvPr id="187" name="Google Shape;187;p38"/>
          <p:cNvPicPr preferRelativeResize="0"/>
          <p:nvPr/>
        </p:nvPicPr>
        <p:blipFill rotWithShape="1">
          <a:blip r:embed="rId5">
            <a:alphaModFix/>
          </a:blip>
          <a:srcRect r="2695"/>
          <a:stretch/>
        </p:blipFill>
        <p:spPr>
          <a:xfrm>
            <a:off x="4720148" y="1664790"/>
            <a:ext cx="3986874" cy="222952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9"/>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ELIGIBILITY REQUIREMENTS - NCAA D2</a:t>
            </a:r>
            <a:endParaRPr/>
          </a:p>
        </p:txBody>
      </p:sp>
      <p:sp>
        <p:nvSpPr>
          <p:cNvPr id="193" name="Google Shape;193;p39"/>
          <p:cNvSpPr txBox="1">
            <a:spLocks noGrp="1"/>
          </p:cNvSpPr>
          <p:nvPr>
            <p:ph type="body" idx="4294967295"/>
          </p:nvPr>
        </p:nvSpPr>
        <p:spPr>
          <a:xfrm>
            <a:off x="5829750" y="4382800"/>
            <a:ext cx="3120900" cy="575400"/>
          </a:xfrm>
          <a:prstGeom prst="rect">
            <a:avLst/>
          </a:prstGeom>
        </p:spPr>
        <p:txBody>
          <a:bodyPr spcFirstLastPara="1" wrap="square" lIns="0" tIns="0" rIns="0" bIns="0" anchor="t" anchorCtr="0">
            <a:normAutofit/>
          </a:bodyPr>
          <a:lstStyle/>
          <a:p>
            <a:pPr marL="0" lvl="0" indent="0" algn="r" rtl="0">
              <a:spcBef>
                <a:spcPts val="0"/>
              </a:spcBef>
              <a:spcAft>
                <a:spcPts val="0"/>
              </a:spcAft>
              <a:buNone/>
            </a:pPr>
            <a:r>
              <a:rPr lang="en" sz="1200" b="1"/>
              <a:t>RESOURCE: </a:t>
            </a:r>
            <a:r>
              <a:rPr lang="en" sz="1200" u="sng">
                <a:solidFill>
                  <a:schemeClr val="hlink"/>
                </a:solidFill>
                <a:latin typeface="Montserrat Medium"/>
                <a:ea typeface="Montserrat Medium"/>
                <a:cs typeface="Montserrat Medium"/>
                <a:sym typeface="Montserrat Medium"/>
                <a:hlinkClick r:id="rId3"/>
              </a:rPr>
              <a:t>https://www.ncsasports.org/recruiting</a:t>
            </a:r>
            <a:endParaRPr sz="1082">
              <a:latin typeface="Montserrat Medium"/>
              <a:ea typeface="Montserrat Medium"/>
              <a:cs typeface="Montserrat Medium"/>
              <a:sym typeface="Montserrat Medium"/>
            </a:endParaRPr>
          </a:p>
        </p:txBody>
      </p:sp>
      <p:pic>
        <p:nvPicPr>
          <p:cNvPr id="194" name="Google Shape;194;p39"/>
          <p:cNvPicPr preferRelativeResize="0"/>
          <p:nvPr/>
        </p:nvPicPr>
        <p:blipFill>
          <a:blip r:embed="rId4">
            <a:alphaModFix/>
          </a:blip>
          <a:stretch>
            <a:fillRect/>
          </a:stretch>
        </p:blipFill>
        <p:spPr>
          <a:xfrm>
            <a:off x="549175" y="1786650"/>
            <a:ext cx="4244230" cy="2141700"/>
          </a:xfrm>
          <a:prstGeom prst="rect">
            <a:avLst/>
          </a:prstGeom>
          <a:noFill/>
          <a:ln>
            <a:noFill/>
          </a:ln>
        </p:spPr>
      </p:pic>
      <p:pic>
        <p:nvPicPr>
          <p:cNvPr id="195" name="Google Shape;195;p39"/>
          <p:cNvPicPr preferRelativeResize="0"/>
          <p:nvPr/>
        </p:nvPicPr>
        <p:blipFill>
          <a:blip r:embed="rId5">
            <a:alphaModFix/>
          </a:blip>
          <a:stretch>
            <a:fillRect/>
          </a:stretch>
        </p:blipFill>
        <p:spPr>
          <a:xfrm>
            <a:off x="4916193" y="1805866"/>
            <a:ext cx="3879813" cy="210325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40"/>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ELIGIBILITY REQUIREMENTS - NCAA D3</a:t>
            </a:r>
            <a:endParaRPr/>
          </a:p>
        </p:txBody>
      </p:sp>
      <p:sp>
        <p:nvSpPr>
          <p:cNvPr id="201" name="Google Shape;201;p40"/>
          <p:cNvSpPr txBox="1">
            <a:spLocks noGrp="1"/>
          </p:cNvSpPr>
          <p:nvPr>
            <p:ph type="body" idx="4294967295"/>
          </p:nvPr>
        </p:nvSpPr>
        <p:spPr>
          <a:xfrm>
            <a:off x="575750" y="1714500"/>
            <a:ext cx="8009100" cy="31122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 sz="2200">
                <a:latin typeface="Montserrat Medium"/>
                <a:ea typeface="Montserrat Medium"/>
                <a:cs typeface="Montserrat Medium"/>
                <a:sym typeface="Montserrat Medium"/>
              </a:rPr>
              <a:t>Determined by each individual institution…</a:t>
            </a:r>
            <a:endParaRPr sz="2082">
              <a:latin typeface="Montserrat Medium"/>
              <a:ea typeface="Montserrat Medium"/>
              <a:cs typeface="Montserrat Medium"/>
              <a:sym typeface="Montserrat Medium"/>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41"/>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ELIGIBILITY REQUIREMENTS - NAIA</a:t>
            </a:r>
            <a:endParaRPr/>
          </a:p>
        </p:txBody>
      </p:sp>
      <p:sp>
        <p:nvSpPr>
          <p:cNvPr id="207" name="Google Shape;207;p41"/>
          <p:cNvSpPr txBox="1">
            <a:spLocks noGrp="1"/>
          </p:cNvSpPr>
          <p:nvPr>
            <p:ph type="body" idx="4294967295"/>
          </p:nvPr>
        </p:nvSpPr>
        <p:spPr>
          <a:xfrm>
            <a:off x="5829750" y="4382800"/>
            <a:ext cx="3120900" cy="575400"/>
          </a:xfrm>
          <a:prstGeom prst="rect">
            <a:avLst/>
          </a:prstGeom>
        </p:spPr>
        <p:txBody>
          <a:bodyPr spcFirstLastPara="1" wrap="square" lIns="0" tIns="0" rIns="0" bIns="0" anchor="t" anchorCtr="0">
            <a:normAutofit/>
          </a:bodyPr>
          <a:lstStyle/>
          <a:p>
            <a:pPr marL="0" lvl="0" indent="0" algn="r" rtl="0">
              <a:spcBef>
                <a:spcPts val="0"/>
              </a:spcBef>
              <a:spcAft>
                <a:spcPts val="0"/>
              </a:spcAft>
              <a:buNone/>
            </a:pPr>
            <a:r>
              <a:rPr lang="en" sz="1200" b="1"/>
              <a:t>RESOURCE:</a:t>
            </a:r>
            <a:endParaRPr sz="1200">
              <a:latin typeface="Montserrat Medium"/>
              <a:ea typeface="Montserrat Medium"/>
              <a:cs typeface="Montserrat Medium"/>
              <a:sym typeface="Montserrat Medium"/>
            </a:endParaRPr>
          </a:p>
          <a:p>
            <a:pPr marL="0" lvl="0" indent="0" algn="r" rtl="0">
              <a:spcBef>
                <a:spcPts val="0"/>
              </a:spcBef>
              <a:spcAft>
                <a:spcPts val="0"/>
              </a:spcAft>
              <a:buNone/>
            </a:pPr>
            <a:r>
              <a:rPr lang="en" sz="1200">
                <a:latin typeface="Montserrat Medium"/>
                <a:ea typeface="Montserrat Medium"/>
                <a:cs typeface="Montserrat Medium"/>
                <a:sym typeface="Montserrat Medium"/>
              </a:rPr>
              <a:t>playnaia.org</a:t>
            </a:r>
            <a:endParaRPr sz="1200">
              <a:latin typeface="Montserrat Medium"/>
              <a:ea typeface="Montserrat Medium"/>
              <a:cs typeface="Montserrat Medium"/>
              <a:sym typeface="Montserrat Medium"/>
            </a:endParaRPr>
          </a:p>
        </p:txBody>
      </p:sp>
      <p:pic>
        <p:nvPicPr>
          <p:cNvPr id="208" name="Google Shape;208;p41"/>
          <p:cNvPicPr preferRelativeResize="0"/>
          <p:nvPr/>
        </p:nvPicPr>
        <p:blipFill>
          <a:blip r:embed="rId3">
            <a:alphaModFix/>
          </a:blip>
          <a:stretch>
            <a:fillRect/>
          </a:stretch>
        </p:blipFill>
        <p:spPr>
          <a:xfrm>
            <a:off x="574200" y="1629400"/>
            <a:ext cx="4192675" cy="2834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4"/>
        <p:cNvGrpSpPr/>
        <p:nvPr/>
      </p:nvGrpSpPr>
      <p:grpSpPr>
        <a:xfrm>
          <a:off x="0" y="0"/>
          <a:ext cx="0" cy="0"/>
          <a:chOff x="0" y="0"/>
          <a:chExt cx="0" cy="0"/>
        </a:xfrm>
      </p:grpSpPr>
      <p:sp>
        <p:nvSpPr>
          <p:cNvPr id="95" name="Google Shape;95;p24"/>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solidFill>
                  <a:schemeClr val="lt1"/>
                </a:solidFill>
              </a:rPr>
              <a:t>TOPICS</a:t>
            </a:r>
            <a:endParaRPr>
              <a:solidFill>
                <a:schemeClr val="lt1"/>
              </a:solidFill>
            </a:endParaRPr>
          </a:p>
        </p:txBody>
      </p:sp>
      <p:sp>
        <p:nvSpPr>
          <p:cNvPr id="96" name="Google Shape;96;p24"/>
          <p:cNvSpPr txBox="1">
            <a:spLocks noGrp="1"/>
          </p:cNvSpPr>
          <p:nvPr>
            <p:ph type="body" idx="4294967295"/>
          </p:nvPr>
        </p:nvSpPr>
        <p:spPr>
          <a:xfrm>
            <a:off x="575750" y="1714500"/>
            <a:ext cx="8009100" cy="2857500"/>
          </a:xfrm>
          <a:prstGeom prst="rect">
            <a:avLst/>
          </a:prstGeom>
        </p:spPr>
        <p:txBody>
          <a:bodyPr spcFirstLastPara="1" wrap="square" lIns="0" tIns="0" rIns="0" bIns="0" anchor="t" anchorCtr="0">
            <a:normAutofit/>
          </a:bodyPr>
          <a:lstStyle/>
          <a:p>
            <a:pPr marL="457200" lvl="0" indent="-368300" algn="l" rtl="0">
              <a:spcBef>
                <a:spcPts val="0"/>
              </a:spcBef>
              <a:spcAft>
                <a:spcPts val="0"/>
              </a:spcAft>
              <a:buClr>
                <a:schemeClr val="lt1"/>
              </a:buClr>
              <a:buSzPts val="2200"/>
              <a:buFont typeface="Montserrat Medium"/>
              <a:buChar char="●"/>
            </a:pPr>
            <a:r>
              <a:rPr lang="en" sz="2200">
                <a:solidFill>
                  <a:schemeClr val="lt1"/>
                </a:solidFill>
                <a:latin typeface="Montserrat Medium"/>
                <a:ea typeface="Montserrat Medium"/>
                <a:cs typeface="Montserrat Medium"/>
                <a:sym typeface="Montserrat Medium"/>
              </a:rPr>
              <a:t>What do the Divisions mean?</a:t>
            </a:r>
            <a:endParaRPr sz="2200">
              <a:solidFill>
                <a:schemeClr val="lt1"/>
              </a:solidFill>
              <a:latin typeface="Montserrat Medium"/>
              <a:ea typeface="Montserrat Medium"/>
              <a:cs typeface="Montserrat Medium"/>
              <a:sym typeface="Montserrat Medium"/>
            </a:endParaRPr>
          </a:p>
          <a:p>
            <a:pPr marL="457200" lvl="0" indent="-368300" algn="l" rtl="0">
              <a:spcBef>
                <a:spcPts val="0"/>
              </a:spcBef>
              <a:spcAft>
                <a:spcPts val="0"/>
              </a:spcAft>
              <a:buClr>
                <a:schemeClr val="lt1"/>
              </a:buClr>
              <a:buSzPts val="2200"/>
              <a:buFont typeface="Montserrat Medium"/>
              <a:buChar char="●"/>
            </a:pPr>
            <a:r>
              <a:rPr lang="en" sz="2200">
                <a:solidFill>
                  <a:schemeClr val="lt1"/>
                </a:solidFill>
                <a:latin typeface="Montserrat Medium"/>
                <a:ea typeface="Montserrat Medium"/>
                <a:cs typeface="Montserrat Medium"/>
                <a:sym typeface="Montserrat Medium"/>
              </a:rPr>
              <a:t>How do you choose the right school?</a:t>
            </a:r>
            <a:endParaRPr sz="2200">
              <a:solidFill>
                <a:schemeClr val="lt1"/>
              </a:solidFill>
              <a:latin typeface="Montserrat Medium"/>
              <a:ea typeface="Montserrat Medium"/>
              <a:cs typeface="Montserrat Medium"/>
              <a:sym typeface="Montserrat Medium"/>
            </a:endParaRPr>
          </a:p>
          <a:p>
            <a:pPr marL="457200" lvl="0" indent="-368300" algn="l" rtl="0">
              <a:spcBef>
                <a:spcPts val="0"/>
              </a:spcBef>
              <a:spcAft>
                <a:spcPts val="0"/>
              </a:spcAft>
              <a:buClr>
                <a:schemeClr val="lt1"/>
              </a:buClr>
              <a:buSzPts val="2200"/>
              <a:buFont typeface="Montserrat Medium"/>
              <a:buChar char="●"/>
            </a:pPr>
            <a:r>
              <a:rPr lang="en" sz="2200">
                <a:solidFill>
                  <a:schemeClr val="lt1"/>
                </a:solidFill>
                <a:latin typeface="Montserrat Medium"/>
                <a:ea typeface="Montserrat Medium"/>
                <a:cs typeface="Montserrat Medium"/>
                <a:sym typeface="Montserrat Medium"/>
              </a:rPr>
              <a:t>Recruiting rules</a:t>
            </a:r>
            <a:endParaRPr sz="2200">
              <a:solidFill>
                <a:schemeClr val="lt1"/>
              </a:solidFill>
              <a:latin typeface="Montserrat Medium"/>
              <a:ea typeface="Montserrat Medium"/>
              <a:cs typeface="Montserrat Medium"/>
              <a:sym typeface="Montserrat Medium"/>
            </a:endParaRPr>
          </a:p>
          <a:p>
            <a:pPr marL="457200" lvl="0" indent="-368300" algn="l" rtl="0">
              <a:spcBef>
                <a:spcPts val="0"/>
              </a:spcBef>
              <a:spcAft>
                <a:spcPts val="0"/>
              </a:spcAft>
              <a:buClr>
                <a:schemeClr val="lt1"/>
              </a:buClr>
              <a:buSzPts val="2200"/>
              <a:buFont typeface="Montserrat Medium"/>
              <a:buChar char="●"/>
            </a:pPr>
            <a:r>
              <a:rPr lang="en" sz="2200">
                <a:solidFill>
                  <a:schemeClr val="lt1"/>
                </a:solidFill>
                <a:latin typeface="Montserrat Medium"/>
                <a:ea typeface="Montserrat Medium"/>
                <a:cs typeface="Montserrat Medium"/>
                <a:sym typeface="Montserrat Medium"/>
              </a:rPr>
              <a:t>How do College Programs recruit?</a:t>
            </a:r>
            <a:endParaRPr sz="2200">
              <a:solidFill>
                <a:schemeClr val="lt1"/>
              </a:solidFill>
              <a:latin typeface="Montserrat Medium"/>
              <a:ea typeface="Montserrat Medium"/>
              <a:cs typeface="Montserrat Medium"/>
              <a:sym typeface="Montserrat Medium"/>
            </a:endParaRPr>
          </a:p>
          <a:p>
            <a:pPr marL="457200" lvl="0" indent="-368300" algn="l" rtl="0">
              <a:spcBef>
                <a:spcPts val="0"/>
              </a:spcBef>
              <a:spcAft>
                <a:spcPts val="0"/>
              </a:spcAft>
              <a:buClr>
                <a:schemeClr val="lt1"/>
              </a:buClr>
              <a:buSzPts val="2200"/>
              <a:buFont typeface="Montserrat Medium"/>
              <a:buChar char="●"/>
            </a:pPr>
            <a:r>
              <a:rPr lang="en" sz="2200">
                <a:solidFill>
                  <a:schemeClr val="lt1"/>
                </a:solidFill>
                <a:latin typeface="Montserrat Medium"/>
                <a:ea typeface="Montserrat Medium"/>
                <a:cs typeface="Montserrat Medium"/>
                <a:sym typeface="Montserrat Medium"/>
              </a:rPr>
              <a:t>How can you get recruited?</a:t>
            </a:r>
            <a:endParaRPr sz="2200">
              <a:solidFill>
                <a:schemeClr val="lt1"/>
              </a:solidFill>
              <a:latin typeface="Montserrat Medium"/>
              <a:ea typeface="Montserrat Medium"/>
              <a:cs typeface="Montserrat Medium"/>
              <a:sym typeface="Montserrat Medium"/>
            </a:endParaRPr>
          </a:p>
          <a:p>
            <a:pPr marL="0" lvl="0" indent="0" algn="l" rtl="0">
              <a:spcBef>
                <a:spcPts val="0"/>
              </a:spcBef>
              <a:spcAft>
                <a:spcPts val="0"/>
              </a:spcAft>
              <a:buNone/>
            </a:pPr>
            <a:endParaRPr sz="2200">
              <a:solidFill>
                <a:schemeClr val="lt1"/>
              </a:solidFill>
              <a:latin typeface="Montserrat Medium"/>
              <a:ea typeface="Montserrat Medium"/>
              <a:cs typeface="Montserrat Medium"/>
              <a:sym typeface="Montserrat Medium"/>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12"/>
        <p:cNvGrpSpPr/>
        <p:nvPr/>
      </p:nvGrpSpPr>
      <p:grpSpPr>
        <a:xfrm>
          <a:off x="0" y="0"/>
          <a:ext cx="0" cy="0"/>
          <a:chOff x="0" y="0"/>
          <a:chExt cx="0" cy="0"/>
        </a:xfrm>
      </p:grpSpPr>
      <p:sp>
        <p:nvSpPr>
          <p:cNvPr id="213" name="Google Shape;213;p42"/>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solidFill>
                  <a:schemeClr val="lt1"/>
                </a:solidFill>
              </a:rPr>
              <a:t>HOW DO COLLEGES RECRUIT?</a:t>
            </a:r>
            <a:endParaRPr>
              <a:solidFill>
                <a:schemeClr val="lt1"/>
              </a:solidFill>
            </a:endParaRPr>
          </a:p>
        </p:txBody>
      </p:sp>
      <p:sp>
        <p:nvSpPr>
          <p:cNvPr id="214" name="Google Shape;214;p42"/>
          <p:cNvSpPr txBox="1">
            <a:spLocks noGrp="1"/>
          </p:cNvSpPr>
          <p:nvPr>
            <p:ph type="body" idx="4294967295"/>
          </p:nvPr>
        </p:nvSpPr>
        <p:spPr>
          <a:xfrm>
            <a:off x="575750" y="1714500"/>
            <a:ext cx="8009100" cy="3112200"/>
          </a:xfrm>
          <a:prstGeom prst="rect">
            <a:avLst/>
          </a:prstGeom>
        </p:spPr>
        <p:txBody>
          <a:bodyPr spcFirstLastPara="1" wrap="square" lIns="0" tIns="0" rIns="0" bIns="0" anchor="t" anchorCtr="0">
            <a:normAutofit fontScale="92500" lnSpcReduction="10000"/>
          </a:bodyPr>
          <a:lstStyle/>
          <a:p>
            <a:pPr marL="457200" lvl="0" indent="-357823" algn="l" rtl="0">
              <a:spcBef>
                <a:spcPts val="0"/>
              </a:spcBef>
              <a:spcAft>
                <a:spcPts val="0"/>
              </a:spcAft>
              <a:buClr>
                <a:schemeClr val="lt1"/>
              </a:buClr>
              <a:buSzPct val="100000"/>
              <a:buFont typeface="Montserrat Medium"/>
              <a:buChar char="●"/>
            </a:pPr>
            <a:r>
              <a:rPr lang="en" sz="2200">
                <a:solidFill>
                  <a:schemeClr val="lt1"/>
                </a:solidFill>
                <a:latin typeface="Montserrat Medium"/>
                <a:ea typeface="Montserrat Medium"/>
                <a:cs typeface="Montserrat Medium"/>
                <a:sym typeface="Montserrat Medium"/>
              </a:rPr>
              <a:t>Every School/Coach is different</a:t>
            </a:r>
            <a:endParaRPr sz="2200">
              <a:solidFill>
                <a:schemeClr val="lt1"/>
              </a:solidFill>
              <a:latin typeface="Montserrat Medium"/>
              <a:ea typeface="Montserrat Medium"/>
              <a:cs typeface="Montserrat Medium"/>
              <a:sym typeface="Montserrat Medium"/>
            </a:endParaRPr>
          </a:p>
          <a:p>
            <a:pPr marL="914400" lvl="1" indent="-350912" algn="l" rtl="0">
              <a:spcBef>
                <a:spcPts val="0"/>
              </a:spcBef>
              <a:spcAft>
                <a:spcPts val="0"/>
              </a:spcAft>
              <a:buClr>
                <a:schemeClr val="lt1"/>
              </a:buClr>
              <a:buSzPct val="100000"/>
              <a:buFont typeface="Montserrat Medium"/>
              <a:buChar char="○"/>
            </a:pPr>
            <a:r>
              <a:rPr lang="en" sz="2082">
                <a:solidFill>
                  <a:schemeClr val="lt1"/>
                </a:solidFill>
                <a:latin typeface="Montserrat Medium"/>
                <a:ea typeface="Montserrat Medium"/>
                <a:cs typeface="Montserrat Medium"/>
                <a:sym typeface="Montserrat Medium"/>
              </a:rPr>
              <a:t>Resources matter </a:t>
            </a:r>
            <a:r>
              <a:rPr lang="en" sz="1857">
                <a:solidFill>
                  <a:schemeClr val="lt1"/>
                </a:solidFill>
                <a:latin typeface="Montserrat Medium"/>
                <a:ea typeface="Montserrat Medium"/>
                <a:cs typeface="Montserrat Medium"/>
                <a:sym typeface="Montserrat Medium"/>
              </a:rPr>
              <a:t>(recruiting budget, size of coaching staff)</a:t>
            </a:r>
            <a:endParaRPr sz="1857">
              <a:solidFill>
                <a:schemeClr val="lt1"/>
              </a:solidFill>
              <a:latin typeface="Montserrat Medium"/>
              <a:ea typeface="Montserrat Medium"/>
              <a:cs typeface="Montserrat Medium"/>
              <a:sym typeface="Montserrat Medium"/>
            </a:endParaRPr>
          </a:p>
          <a:p>
            <a:pPr marL="457200" lvl="0" indent="-357823" algn="l" rtl="0">
              <a:spcBef>
                <a:spcPts val="0"/>
              </a:spcBef>
              <a:spcAft>
                <a:spcPts val="0"/>
              </a:spcAft>
              <a:buClr>
                <a:schemeClr val="lt1"/>
              </a:buClr>
              <a:buSzPct val="100000"/>
              <a:buFont typeface="Montserrat Medium"/>
              <a:buChar char="●"/>
            </a:pPr>
            <a:r>
              <a:rPr lang="en" sz="2200">
                <a:solidFill>
                  <a:schemeClr val="lt1"/>
                </a:solidFill>
                <a:latin typeface="Montserrat Medium"/>
                <a:ea typeface="Montserrat Medium"/>
                <a:cs typeface="Montserrat Medium"/>
                <a:sym typeface="Montserrat Medium"/>
              </a:rPr>
              <a:t>Showcases </a:t>
            </a:r>
            <a:r>
              <a:rPr lang="en" sz="1965">
                <a:solidFill>
                  <a:schemeClr val="lt1"/>
                </a:solidFill>
                <a:latin typeface="Montserrat Medium"/>
                <a:ea typeface="Montserrat Medium"/>
                <a:cs typeface="Montserrat Medium"/>
                <a:sym typeface="Montserrat Medium"/>
              </a:rPr>
              <a:t>(youth, international)</a:t>
            </a:r>
            <a:endParaRPr sz="1965">
              <a:solidFill>
                <a:schemeClr val="lt1"/>
              </a:solidFill>
              <a:latin typeface="Montserrat Medium"/>
              <a:ea typeface="Montserrat Medium"/>
              <a:cs typeface="Montserrat Medium"/>
              <a:sym typeface="Montserrat Medium"/>
            </a:endParaRPr>
          </a:p>
          <a:p>
            <a:pPr marL="457200" lvl="0" indent="-357823" algn="l" rtl="0">
              <a:spcBef>
                <a:spcPts val="0"/>
              </a:spcBef>
              <a:spcAft>
                <a:spcPts val="0"/>
              </a:spcAft>
              <a:buClr>
                <a:schemeClr val="lt1"/>
              </a:buClr>
              <a:buSzPct val="100000"/>
              <a:buFont typeface="Montserrat Medium"/>
              <a:buChar char="●"/>
            </a:pPr>
            <a:r>
              <a:rPr lang="en" sz="2200">
                <a:solidFill>
                  <a:schemeClr val="lt1"/>
                </a:solidFill>
                <a:latin typeface="Montserrat Medium"/>
                <a:ea typeface="Montserrat Medium"/>
                <a:cs typeface="Montserrat Medium"/>
                <a:sym typeface="Montserrat Medium"/>
              </a:rPr>
              <a:t>ID Camps </a:t>
            </a:r>
            <a:r>
              <a:rPr lang="en" sz="1965">
                <a:solidFill>
                  <a:schemeClr val="lt1"/>
                </a:solidFill>
                <a:latin typeface="Montserrat Medium"/>
                <a:ea typeface="Montserrat Medium"/>
                <a:cs typeface="Montserrat Medium"/>
                <a:sym typeface="Montserrat Medium"/>
              </a:rPr>
              <a:t>(youth, international)</a:t>
            </a:r>
            <a:endParaRPr sz="1965">
              <a:solidFill>
                <a:schemeClr val="lt1"/>
              </a:solidFill>
              <a:latin typeface="Montserrat Medium"/>
              <a:ea typeface="Montserrat Medium"/>
              <a:cs typeface="Montserrat Medium"/>
              <a:sym typeface="Montserrat Medium"/>
            </a:endParaRPr>
          </a:p>
          <a:p>
            <a:pPr marL="457200" lvl="0" indent="-357823" algn="l" rtl="0">
              <a:spcBef>
                <a:spcPts val="0"/>
              </a:spcBef>
              <a:spcAft>
                <a:spcPts val="0"/>
              </a:spcAft>
              <a:buClr>
                <a:schemeClr val="lt1"/>
              </a:buClr>
              <a:buSzPct val="100000"/>
              <a:buFont typeface="Montserrat Medium"/>
              <a:buChar char="●"/>
            </a:pPr>
            <a:r>
              <a:rPr lang="en" sz="2200">
                <a:solidFill>
                  <a:schemeClr val="lt1"/>
                </a:solidFill>
                <a:latin typeface="Montserrat Medium"/>
                <a:ea typeface="Montserrat Medium"/>
                <a:cs typeface="Montserrat Medium"/>
                <a:sym typeface="Montserrat Medium"/>
              </a:rPr>
              <a:t>Video </a:t>
            </a:r>
            <a:r>
              <a:rPr lang="en" sz="1965">
                <a:solidFill>
                  <a:schemeClr val="lt1"/>
                </a:solidFill>
                <a:latin typeface="Montserrat Medium"/>
                <a:ea typeface="Montserrat Medium"/>
                <a:cs typeface="Montserrat Medium"/>
                <a:sym typeface="Montserrat Medium"/>
              </a:rPr>
              <a:t>(youth, international)</a:t>
            </a:r>
            <a:endParaRPr sz="1965">
              <a:solidFill>
                <a:schemeClr val="lt1"/>
              </a:solidFill>
              <a:latin typeface="Montserrat Medium"/>
              <a:ea typeface="Montserrat Medium"/>
              <a:cs typeface="Montserrat Medium"/>
              <a:sym typeface="Montserrat Medium"/>
            </a:endParaRPr>
          </a:p>
          <a:p>
            <a:pPr marL="457200" lvl="0" indent="-357823" algn="l" rtl="0">
              <a:spcBef>
                <a:spcPts val="0"/>
              </a:spcBef>
              <a:spcAft>
                <a:spcPts val="0"/>
              </a:spcAft>
              <a:buClr>
                <a:schemeClr val="lt1"/>
              </a:buClr>
              <a:buSzPct val="100000"/>
              <a:buFont typeface="Montserrat Medium"/>
              <a:buChar char="●"/>
            </a:pPr>
            <a:r>
              <a:rPr lang="en" sz="2200">
                <a:solidFill>
                  <a:schemeClr val="lt1"/>
                </a:solidFill>
                <a:latin typeface="Montserrat Medium"/>
                <a:ea typeface="Montserrat Medium"/>
                <a:cs typeface="Montserrat Medium"/>
                <a:sym typeface="Montserrat Medium"/>
              </a:rPr>
              <a:t>Relationships </a:t>
            </a:r>
            <a:r>
              <a:rPr lang="en" sz="1965">
                <a:solidFill>
                  <a:schemeClr val="lt1"/>
                </a:solidFill>
                <a:latin typeface="Montserrat Medium"/>
                <a:ea typeface="Montserrat Medium"/>
                <a:cs typeface="Montserrat Medium"/>
                <a:sym typeface="Montserrat Medium"/>
              </a:rPr>
              <a:t>(club, overseas, contacts/colleagues)</a:t>
            </a:r>
            <a:endParaRPr sz="1965">
              <a:solidFill>
                <a:schemeClr val="lt1"/>
              </a:solidFill>
              <a:latin typeface="Montserrat Medium"/>
              <a:ea typeface="Montserrat Medium"/>
              <a:cs typeface="Montserrat Medium"/>
              <a:sym typeface="Montserrat Medium"/>
            </a:endParaRPr>
          </a:p>
          <a:p>
            <a:pPr marL="457200" lvl="0" indent="-357823" algn="l" rtl="0">
              <a:spcBef>
                <a:spcPts val="0"/>
              </a:spcBef>
              <a:spcAft>
                <a:spcPts val="0"/>
              </a:spcAft>
              <a:buClr>
                <a:schemeClr val="lt1"/>
              </a:buClr>
              <a:buSzPct val="100000"/>
              <a:buFont typeface="Montserrat Medium"/>
              <a:buChar char="●"/>
            </a:pPr>
            <a:r>
              <a:rPr lang="en" sz="2200">
                <a:solidFill>
                  <a:schemeClr val="lt1"/>
                </a:solidFill>
                <a:latin typeface="Montserrat Medium"/>
                <a:ea typeface="Montserrat Medium"/>
                <a:cs typeface="Montserrat Medium"/>
                <a:sym typeface="Montserrat Medium"/>
              </a:rPr>
              <a:t>League matches</a:t>
            </a:r>
            <a:endParaRPr sz="2200">
              <a:solidFill>
                <a:schemeClr val="lt1"/>
              </a:solidFill>
              <a:latin typeface="Montserrat Medium"/>
              <a:ea typeface="Montserrat Medium"/>
              <a:cs typeface="Montserrat Medium"/>
              <a:sym typeface="Montserrat Medium"/>
            </a:endParaRPr>
          </a:p>
          <a:p>
            <a:pPr marL="457200" lvl="0" indent="-357823" algn="l" rtl="0">
              <a:spcBef>
                <a:spcPts val="0"/>
              </a:spcBef>
              <a:spcAft>
                <a:spcPts val="0"/>
              </a:spcAft>
              <a:buClr>
                <a:schemeClr val="lt1"/>
              </a:buClr>
              <a:buSzPct val="100000"/>
              <a:buFont typeface="Montserrat Medium"/>
              <a:buChar char="●"/>
            </a:pPr>
            <a:r>
              <a:rPr lang="en" sz="2200">
                <a:solidFill>
                  <a:schemeClr val="lt1"/>
                </a:solidFill>
                <a:latin typeface="Montserrat Medium"/>
                <a:ea typeface="Montserrat Medium"/>
                <a:cs typeface="Montserrat Medium"/>
                <a:sym typeface="Montserrat Medium"/>
              </a:rPr>
              <a:t>Training sessions</a:t>
            </a:r>
            <a:endParaRPr sz="2200">
              <a:solidFill>
                <a:schemeClr val="lt1"/>
              </a:solidFill>
              <a:latin typeface="Montserrat Medium"/>
              <a:ea typeface="Montserrat Medium"/>
              <a:cs typeface="Montserrat Medium"/>
              <a:sym typeface="Montserrat Medium"/>
            </a:endParaRPr>
          </a:p>
          <a:p>
            <a:pPr marL="457200" lvl="0" indent="-357823" algn="l" rtl="0">
              <a:spcBef>
                <a:spcPts val="0"/>
              </a:spcBef>
              <a:spcAft>
                <a:spcPts val="0"/>
              </a:spcAft>
              <a:buClr>
                <a:schemeClr val="lt1"/>
              </a:buClr>
              <a:buSzPct val="100000"/>
              <a:buFont typeface="Montserrat Medium"/>
              <a:buChar char="●"/>
            </a:pPr>
            <a:r>
              <a:rPr lang="en" sz="2200">
                <a:solidFill>
                  <a:schemeClr val="lt1"/>
                </a:solidFill>
                <a:latin typeface="Montserrat Medium"/>
                <a:ea typeface="Montserrat Medium"/>
                <a:cs typeface="Montserrat Medium"/>
                <a:sym typeface="Montserrat Medium"/>
              </a:rPr>
              <a:t>Tryouts </a:t>
            </a:r>
            <a:r>
              <a:rPr lang="en" sz="1965">
                <a:solidFill>
                  <a:schemeClr val="lt1"/>
                </a:solidFill>
                <a:latin typeface="Montserrat Medium"/>
                <a:ea typeface="Montserrat Medium"/>
                <a:cs typeface="Montserrat Medium"/>
                <a:sym typeface="Montserrat Medium"/>
              </a:rPr>
              <a:t>(rare at D1 level)</a:t>
            </a:r>
            <a:endParaRPr sz="2200">
              <a:solidFill>
                <a:schemeClr val="lt1"/>
              </a:solidFill>
              <a:latin typeface="Montserrat Medium"/>
              <a:ea typeface="Montserrat Medium"/>
              <a:cs typeface="Montserrat Medium"/>
              <a:sym typeface="Montserrat Medium"/>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18"/>
        <p:cNvGrpSpPr/>
        <p:nvPr/>
      </p:nvGrpSpPr>
      <p:grpSpPr>
        <a:xfrm>
          <a:off x="0" y="0"/>
          <a:ext cx="0" cy="0"/>
          <a:chOff x="0" y="0"/>
          <a:chExt cx="0" cy="0"/>
        </a:xfrm>
      </p:grpSpPr>
      <p:sp>
        <p:nvSpPr>
          <p:cNvPr id="219" name="Google Shape;219;p43"/>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solidFill>
                  <a:schemeClr val="lt1"/>
                </a:solidFill>
              </a:rPr>
              <a:t>HOW DO COLLEGES RECRUIT?</a:t>
            </a:r>
            <a:endParaRPr>
              <a:solidFill>
                <a:schemeClr val="lt1"/>
              </a:solidFill>
            </a:endParaRPr>
          </a:p>
        </p:txBody>
      </p:sp>
      <p:sp>
        <p:nvSpPr>
          <p:cNvPr id="220" name="Google Shape;220;p43"/>
          <p:cNvSpPr txBox="1">
            <a:spLocks noGrp="1"/>
          </p:cNvSpPr>
          <p:nvPr>
            <p:ph type="body" idx="4294967295"/>
          </p:nvPr>
        </p:nvSpPr>
        <p:spPr>
          <a:xfrm>
            <a:off x="575750" y="1714500"/>
            <a:ext cx="8009100" cy="3112200"/>
          </a:xfrm>
          <a:prstGeom prst="rect">
            <a:avLst/>
          </a:prstGeom>
        </p:spPr>
        <p:txBody>
          <a:bodyPr spcFirstLastPara="1" wrap="square" lIns="0" tIns="0" rIns="0" bIns="0" anchor="t" anchorCtr="0">
            <a:normAutofit fontScale="85000" lnSpcReduction="10000"/>
          </a:bodyPr>
          <a:lstStyle/>
          <a:p>
            <a:pPr marL="0" lvl="0" indent="0" algn="l" rtl="0">
              <a:spcBef>
                <a:spcPts val="0"/>
              </a:spcBef>
              <a:spcAft>
                <a:spcPts val="0"/>
              </a:spcAft>
              <a:buNone/>
            </a:pPr>
            <a:r>
              <a:rPr lang="en" sz="2200" b="1">
                <a:solidFill>
                  <a:schemeClr val="lt1"/>
                </a:solidFill>
              </a:rPr>
              <a:t>THE BIG PICTURE: </a:t>
            </a:r>
            <a:r>
              <a:rPr lang="en" sz="2200" b="1" u="sng">
                <a:solidFill>
                  <a:schemeClr val="lt1"/>
                </a:solidFill>
              </a:rPr>
              <a:t>TRANSFERS</a:t>
            </a:r>
            <a:r>
              <a:rPr lang="en" sz="2200" b="1">
                <a:solidFill>
                  <a:schemeClr val="lt1"/>
                </a:solidFill>
              </a:rPr>
              <a:t> IN COLLEGE SOCCER</a:t>
            </a:r>
            <a:endParaRPr sz="2200" b="1">
              <a:solidFill>
                <a:schemeClr val="lt1"/>
              </a:solidFill>
            </a:endParaRPr>
          </a:p>
          <a:p>
            <a:pPr marL="0" lvl="0" indent="0" algn="l" rtl="0">
              <a:spcBef>
                <a:spcPts val="0"/>
              </a:spcBef>
              <a:spcAft>
                <a:spcPts val="0"/>
              </a:spcAft>
              <a:buNone/>
            </a:pPr>
            <a:endParaRPr sz="1141">
              <a:solidFill>
                <a:schemeClr val="lt1"/>
              </a:solidFill>
              <a:latin typeface="Montserrat Medium"/>
              <a:ea typeface="Montserrat Medium"/>
              <a:cs typeface="Montserrat Medium"/>
              <a:sym typeface="Montserrat Medium"/>
            </a:endParaRPr>
          </a:p>
          <a:p>
            <a:pPr marL="0" lvl="0" indent="0" algn="l" rtl="0">
              <a:spcBef>
                <a:spcPts val="0"/>
              </a:spcBef>
              <a:spcAft>
                <a:spcPts val="0"/>
              </a:spcAft>
              <a:buNone/>
            </a:pPr>
            <a:r>
              <a:rPr lang="en" sz="2082">
                <a:solidFill>
                  <a:schemeClr val="lt1"/>
                </a:solidFill>
                <a:latin typeface="Montserrat Medium"/>
                <a:ea typeface="Montserrat Medium"/>
                <a:cs typeface="Montserrat Medium"/>
                <a:sym typeface="Montserrat Medium"/>
              </a:rPr>
              <a:t>College soccer boasts around 88,305 players—split nearly evenly between men (44,259) and women (44,046)—across NCAA Divisions I, II, III, NAIA, and NJCAA. Each year, thousands of these athletes don’t stay put. Thanks to the NCAA’s </a:t>
            </a:r>
            <a:r>
              <a:rPr lang="en" sz="2082" b="1">
                <a:solidFill>
                  <a:schemeClr val="lt1"/>
                </a:solidFill>
              </a:rPr>
              <a:t>Transfer Portal</a:t>
            </a:r>
            <a:r>
              <a:rPr lang="en" sz="2082">
                <a:solidFill>
                  <a:schemeClr val="lt1"/>
                </a:solidFill>
                <a:latin typeface="Montserrat Medium"/>
                <a:ea typeface="Montserrat Medium"/>
                <a:cs typeface="Montserrat Medium"/>
                <a:sym typeface="Montserrat Medium"/>
              </a:rPr>
              <a:t> (launched in 2018) and the one-time transfer rule (post-2021), players can move without sitting out, making transfers a hot trend. Across all college sports, 15,000–20,000 athletes hit the portal annually, and soccer likely accounts for 1,500–3,000 of them—about 10–15% of the total. That’s a lot of cleats on the move!</a:t>
            </a:r>
            <a:endParaRPr sz="2082">
              <a:solidFill>
                <a:schemeClr val="lt1"/>
              </a:solidFill>
              <a:latin typeface="Montserrat Medium"/>
              <a:ea typeface="Montserrat Medium"/>
              <a:cs typeface="Montserrat Medium"/>
              <a:sym typeface="Montserrat Medium"/>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24"/>
        <p:cNvGrpSpPr/>
        <p:nvPr/>
      </p:nvGrpSpPr>
      <p:grpSpPr>
        <a:xfrm>
          <a:off x="0" y="0"/>
          <a:ext cx="0" cy="0"/>
          <a:chOff x="0" y="0"/>
          <a:chExt cx="0" cy="0"/>
        </a:xfrm>
      </p:grpSpPr>
      <p:sp>
        <p:nvSpPr>
          <p:cNvPr id="225" name="Google Shape;225;p44"/>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solidFill>
                  <a:schemeClr val="lt1"/>
                </a:solidFill>
              </a:rPr>
              <a:t>HOW DO COLLEGES RECRUIT?</a:t>
            </a:r>
            <a:endParaRPr>
              <a:solidFill>
                <a:schemeClr val="lt1"/>
              </a:solidFill>
            </a:endParaRPr>
          </a:p>
        </p:txBody>
      </p:sp>
      <p:sp>
        <p:nvSpPr>
          <p:cNvPr id="226" name="Google Shape;226;p44"/>
          <p:cNvSpPr txBox="1">
            <a:spLocks noGrp="1"/>
          </p:cNvSpPr>
          <p:nvPr>
            <p:ph type="body" idx="4294967295"/>
          </p:nvPr>
        </p:nvSpPr>
        <p:spPr>
          <a:xfrm>
            <a:off x="575750" y="1714500"/>
            <a:ext cx="8009100" cy="3112200"/>
          </a:xfrm>
          <a:prstGeom prst="rect">
            <a:avLst/>
          </a:prstGeom>
        </p:spPr>
        <p:txBody>
          <a:bodyPr spcFirstLastPara="1" wrap="square" lIns="0" tIns="0" rIns="0" bIns="0" anchor="t" anchorCtr="0">
            <a:normAutofit fontScale="62500" lnSpcReduction="10000"/>
          </a:bodyPr>
          <a:lstStyle/>
          <a:p>
            <a:pPr marL="0" lvl="0" indent="0" algn="l" rtl="0">
              <a:spcBef>
                <a:spcPts val="0"/>
              </a:spcBef>
              <a:spcAft>
                <a:spcPts val="0"/>
              </a:spcAft>
              <a:buNone/>
            </a:pPr>
            <a:r>
              <a:rPr lang="en" sz="2520" b="1">
                <a:solidFill>
                  <a:schemeClr val="lt1"/>
                </a:solidFill>
              </a:rPr>
              <a:t>NJCAA (JUCO):  THE TWO-YEAR LAUNCHPAD</a:t>
            </a:r>
            <a:endParaRPr sz="2520" b="1">
              <a:solidFill>
                <a:schemeClr val="lt1"/>
              </a:solidFill>
            </a:endParaRPr>
          </a:p>
          <a:p>
            <a:pPr marL="0" lvl="0" indent="0" algn="l" rtl="0">
              <a:spcBef>
                <a:spcPts val="0"/>
              </a:spcBef>
              <a:spcAft>
                <a:spcPts val="0"/>
              </a:spcAft>
              <a:buNone/>
            </a:pPr>
            <a:endParaRPr sz="1100" b="1">
              <a:solidFill>
                <a:schemeClr val="lt1"/>
              </a:solidFill>
            </a:endParaRPr>
          </a:p>
          <a:p>
            <a:pPr marL="0" lvl="0" indent="0" algn="l" rtl="0">
              <a:spcBef>
                <a:spcPts val="0"/>
              </a:spcBef>
              <a:spcAft>
                <a:spcPts val="0"/>
              </a:spcAft>
              <a:buNone/>
            </a:pPr>
            <a:r>
              <a:rPr lang="en" sz="2040">
                <a:solidFill>
                  <a:schemeClr val="lt1"/>
                </a:solidFill>
                <a:latin typeface="Montserrat Medium"/>
                <a:ea typeface="Montserrat Medium"/>
                <a:cs typeface="Montserrat Medium"/>
                <a:sym typeface="Montserrat Medium"/>
              </a:rPr>
              <a:t>Junior colleges are the unsung heroes of the transfer world. With 9,740 soccer players (4,840 men, 4,900 women) across 242 men’s and 245 women’s teams, JUCO offers a fresh start for high school grads who didn’t land a four-year spot. </a:t>
            </a:r>
            <a:r>
              <a:rPr lang="en" sz="2040" b="1">
                <a:solidFill>
                  <a:schemeClr val="lt1"/>
                </a:solidFill>
              </a:rPr>
              <a:t>About 30% of these players—roughly 2,922 (1,452 men, 1,470 women)—transfer to a four-year school within two years.</a:t>
            </a:r>
            <a:endParaRPr sz="2040" b="1">
              <a:solidFill>
                <a:schemeClr val="lt1"/>
              </a:solidFill>
            </a:endParaRPr>
          </a:p>
          <a:p>
            <a:pPr marL="0" lvl="0" indent="0" algn="l" rtl="0">
              <a:spcBef>
                <a:spcPts val="0"/>
              </a:spcBef>
              <a:spcAft>
                <a:spcPts val="0"/>
              </a:spcAft>
              <a:buNone/>
            </a:pPr>
            <a:endParaRPr sz="2200">
              <a:solidFill>
                <a:schemeClr val="lt1"/>
              </a:solidFill>
              <a:latin typeface="Montserrat Medium"/>
              <a:ea typeface="Montserrat Medium"/>
              <a:cs typeface="Montserrat Medium"/>
              <a:sym typeface="Montserrat Medium"/>
            </a:endParaRPr>
          </a:p>
          <a:p>
            <a:pPr marL="0" lvl="0" indent="0" algn="l" rtl="0">
              <a:spcBef>
                <a:spcPts val="0"/>
              </a:spcBef>
              <a:spcAft>
                <a:spcPts val="0"/>
              </a:spcAft>
              <a:buNone/>
            </a:pPr>
            <a:r>
              <a:rPr lang="en" sz="2200" b="1">
                <a:solidFill>
                  <a:schemeClr val="lt1"/>
                </a:solidFill>
              </a:rPr>
              <a:t>ODDS IN FOCUS</a:t>
            </a:r>
            <a:endParaRPr sz="2200" b="1">
              <a:solidFill>
                <a:schemeClr val="lt1"/>
              </a:solidFill>
            </a:endParaRPr>
          </a:p>
          <a:p>
            <a:pPr marL="457200" lvl="0" indent="-309563" algn="l" rtl="0">
              <a:spcBef>
                <a:spcPts val="0"/>
              </a:spcBef>
              <a:spcAft>
                <a:spcPts val="0"/>
              </a:spcAft>
              <a:buClr>
                <a:schemeClr val="lt1"/>
              </a:buClr>
              <a:buSzPct val="100000"/>
              <a:buFont typeface="Montserrat Medium"/>
              <a:buChar char="●"/>
            </a:pPr>
            <a:r>
              <a:rPr lang="en" sz="2040">
                <a:solidFill>
                  <a:schemeClr val="lt1"/>
                </a:solidFill>
                <a:latin typeface="Montserrat Medium"/>
                <a:ea typeface="Montserrat Medium"/>
                <a:cs typeface="Montserrat Medium"/>
                <a:sym typeface="Montserrat Medium"/>
              </a:rPr>
              <a:t>JUCO to 4-Year: 1 in 3.3 chance (30% of 9,740)</a:t>
            </a:r>
            <a:endParaRPr sz="2040">
              <a:solidFill>
                <a:schemeClr val="lt1"/>
              </a:solidFill>
              <a:latin typeface="Montserrat Medium"/>
              <a:ea typeface="Montserrat Medium"/>
              <a:cs typeface="Montserrat Medium"/>
              <a:sym typeface="Montserrat Medium"/>
            </a:endParaRPr>
          </a:p>
          <a:p>
            <a:pPr marL="0" lvl="0" indent="0" algn="l" rtl="0">
              <a:spcBef>
                <a:spcPts val="0"/>
              </a:spcBef>
              <a:spcAft>
                <a:spcPts val="0"/>
              </a:spcAft>
              <a:buNone/>
            </a:pPr>
            <a:endParaRPr sz="2200">
              <a:solidFill>
                <a:schemeClr val="lt1"/>
              </a:solidFill>
              <a:latin typeface="Montserrat Medium"/>
              <a:ea typeface="Montserrat Medium"/>
              <a:cs typeface="Montserrat Medium"/>
              <a:sym typeface="Montserrat Medium"/>
            </a:endParaRPr>
          </a:p>
          <a:p>
            <a:pPr marL="0" lvl="0" indent="0" algn="l" rtl="0">
              <a:spcBef>
                <a:spcPts val="0"/>
              </a:spcBef>
              <a:spcAft>
                <a:spcPts val="0"/>
              </a:spcAft>
              <a:buNone/>
            </a:pPr>
            <a:r>
              <a:rPr lang="en" sz="2200" b="1">
                <a:solidFill>
                  <a:schemeClr val="lt1"/>
                </a:solidFill>
              </a:rPr>
              <a:t>WHERE DO THEY GO?</a:t>
            </a:r>
            <a:endParaRPr sz="2200" b="1">
              <a:solidFill>
                <a:schemeClr val="lt1"/>
              </a:solidFill>
            </a:endParaRPr>
          </a:p>
          <a:p>
            <a:pPr marL="457200" lvl="0" indent="-309563" algn="l" rtl="0">
              <a:spcBef>
                <a:spcPts val="0"/>
              </a:spcBef>
              <a:spcAft>
                <a:spcPts val="0"/>
              </a:spcAft>
              <a:buClr>
                <a:schemeClr val="lt1"/>
              </a:buClr>
              <a:buSzPct val="100000"/>
              <a:buFont typeface="Montserrat Medium"/>
              <a:buChar char="●"/>
            </a:pPr>
            <a:r>
              <a:rPr lang="en" sz="2040">
                <a:solidFill>
                  <a:schemeClr val="lt1"/>
                </a:solidFill>
                <a:latin typeface="Montserrat Medium"/>
                <a:ea typeface="Montserrat Medium"/>
                <a:cs typeface="Montserrat Medium"/>
                <a:sym typeface="Montserrat Medium"/>
              </a:rPr>
              <a:t>NCAA D2: 60% (1,753 players), the biggest landing spot</a:t>
            </a:r>
            <a:endParaRPr sz="2040">
              <a:solidFill>
                <a:schemeClr val="lt1"/>
              </a:solidFill>
              <a:latin typeface="Montserrat Medium"/>
              <a:ea typeface="Montserrat Medium"/>
              <a:cs typeface="Montserrat Medium"/>
              <a:sym typeface="Montserrat Medium"/>
            </a:endParaRPr>
          </a:p>
          <a:p>
            <a:pPr marL="457200" lvl="0" indent="-309563" algn="l" rtl="0">
              <a:spcBef>
                <a:spcPts val="0"/>
              </a:spcBef>
              <a:spcAft>
                <a:spcPts val="0"/>
              </a:spcAft>
              <a:buClr>
                <a:schemeClr val="lt1"/>
              </a:buClr>
              <a:buSzPct val="100000"/>
              <a:buFont typeface="Montserrat Medium"/>
              <a:buChar char="●"/>
            </a:pPr>
            <a:r>
              <a:rPr lang="en" sz="2040">
                <a:solidFill>
                  <a:schemeClr val="lt1"/>
                </a:solidFill>
                <a:latin typeface="Montserrat Medium"/>
                <a:ea typeface="Montserrat Medium"/>
                <a:cs typeface="Montserrat Medium"/>
                <a:sym typeface="Montserrat Medium"/>
              </a:rPr>
              <a:t>NCAA D1: 20% (584), for the standout talents</a:t>
            </a:r>
            <a:endParaRPr sz="2040">
              <a:solidFill>
                <a:schemeClr val="lt1"/>
              </a:solidFill>
              <a:latin typeface="Montserrat Medium"/>
              <a:ea typeface="Montserrat Medium"/>
              <a:cs typeface="Montserrat Medium"/>
              <a:sym typeface="Montserrat Medium"/>
            </a:endParaRPr>
          </a:p>
          <a:p>
            <a:pPr marL="457200" lvl="0" indent="-309563" algn="l" rtl="0">
              <a:spcBef>
                <a:spcPts val="0"/>
              </a:spcBef>
              <a:spcAft>
                <a:spcPts val="0"/>
              </a:spcAft>
              <a:buClr>
                <a:schemeClr val="lt1"/>
              </a:buClr>
              <a:buSzPct val="100000"/>
              <a:buFont typeface="Montserrat Medium"/>
              <a:buChar char="●"/>
            </a:pPr>
            <a:r>
              <a:rPr lang="en" sz="2040">
                <a:solidFill>
                  <a:schemeClr val="lt1"/>
                </a:solidFill>
                <a:latin typeface="Montserrat Medium"/>
                <a:ea typeface="Montserrat Medium"/>
                <a:cs typeface="Montserrat Medium"/>
                <a:sym typeface="Montserrat Medium"/>
              </a:rPr>
              <a:t>NAIA: 15% (438), a solid alternative</a:t>
            </a:r>
            <a:endParaRPr sz="2040">
              <a:solidFill>
                <a:schemeClr val="lt1"/>
              </a:solidFill>
              <a:latin typeface="Montserrat Medium"/>
              <a:ea typeface="Montserrat Medium"/>
              <a:cs typeface="Montserrat Medium"/>
              <a:sym typeface="Montserrat Medium"/>
            </a:endParaRPr>
          </a:p>
          <a:p>
            <a:pPr marL="457200" lvl="0" indent="-309563" algn="l" rtl="0">
              <a:spcBef>
                <a:spcPts val="0"/>
              </a:spcBef>
              <a:spcAft>
                <a:spcPts val="0"/>
              </a:spcAft>
              <a:buClr>
                <a:schemeClr val="lt1"/>
              </a:buClr>
              <a:buSzPct val="100000"/>
              <a:buFont typeface="Montserrat Medium"/>
              <a:buChar char="●"/>
            </a:pPr>
            <a:r>
              <a:rPr lang="en" sz="2040">
                <a:solidFill>
                  <a:schemeClr val="lt1"/>
                </a:solidFill>
                <a:latin typeface="Montserrat Medium"/>
                <a:ea typeface="Montserrat Medium"/>
                <a:cs typeface="Montserrat Medium"/>
                <a:sym typeface="Montserrat Medium"/>
              </a:rPr>
              <a:t>NCAA D3: 5% (147), often for academics over athletics</a:t>
            </a:r>
            <a:endParaRPr sz="2040">
              <a:solidFill>
                <a:schemeClr val="lt1"/>
              </a:solidFill>
              <a:latin typeface="Montserrat Medium"/>
              <a:ea typeface="Montserrat Medium"/>
              <a:cs typeface="Montserrat Medium"/>
              <a:sym typeface="Montserrat Medium"/>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30"/>
        <p:cNvGrpSpPr/>
        <p:nvPr/>
      </p:nvGrpSpPr>
      <p:grpSpPr>
        <a:xfrm>
          <a:off x="0" y="0"/>
          <a:ext cx="0" cy="0"/>
          <a:chOff x="0" y="0"/>
          <a:chExt cx="0" cy="0"/>
        </a:xfrm>
      </p:grpSpPr>
      <p:sp>
        <p:nvSpPr>
          <p:cNvPr id="231" name="Google Shape;231;p45"/>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solidFill>
                  <a:schemeClr val="lt1"/>
                </a:solidFill>
              </a:rPr>
              <a:t>HOW DO COLLEGES RECRUIT?</a:t>
            </a:r>
            <a:endParaRPr>
              <a:solidFill>
                <a:schemeClr val="lt1"/>
              </a:solidFill>
            </a:endParaRPr>
          </a:p>
        </p:txBody>
      </p:sp>
      <p:sp>
        <p:nvSpPr>
          <p:cNvPr id="232" name="Google Shape;232;p45"/>
          <p:cNvSpPr txBox="1">
            <a:spLocks noGrp="1"/>
          </p:cNvSpPr>
          <p:nvPr>
            <p:ph type="body" idx="4294967295"/>
          </p:nvPr>
        </p:nvSpPr>
        <p:spPr>
          <a:xfrm>
            <a:off x="575750" y="1714500"/>
            <a:ext cx="8009100" cy="31122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 sz="1850" b="1">
                <a:solidFill>
                  <a:schemeClr val="lt1"/>
                </a:solidFill>
              </a:rPr>
              <a:t>INTERNATIONAL STUDENTS = 21,000</a:t>
            </a:r>
            <a:endParaRPr sz="1850" b="1">
              <a:solidFill>
                <a:schemeClr val="lt1"/>
              </a:solidFill>
            </a:endParaRPr>
          </a:p>
          <a:p>
            <a:pPr marL="0" lvl="0" indent="0" algn="l" rtl="0">
              <a:spcBef>
                <a:spcPts val="0"/>
              </a:spcBef>
              <a:spcAft>
                <a:spcPts val="0"/>
              </a:spcAft>
              <a:buNone/>
            </a:pPr>
            <a:endParaRPr sz="1720" b="1">
              <a:solidFill>
                <a:schemeClr val="lt1"/>
              </a:solidFill>
            </a:endParaRPr>
          </a:p>
          <a:p>
            <a:pPr marL="0" lvl="0" indent="0" algn="l" rtl="0">
              <a:spcBef>
                <a:spcPts val="0"/>
              </a:spcBef>
              <a:spcAft>
                <a:spcPts val="0"/>
              </a:spcAft>
              <a:buNone/>
            </a:pPr>
            <a:r>
              <a:rPr lang="en" sz="1750">
                <a:solidFill>
                  <a:schemeClr val="lt1"/>
                </a:solidFill>
                <a:latin typeface="Montserrat Medium"/>
                <a:ea typeface="Montserrat Medium"/>
                <a:cs typeface="Montserrat Medium"/>
                <a:sym typeface="Montserrat Medium"/>
              </a:rPr>
              <a:t>In college soccer, over </a:t>
            </a:r>
            <a:r>
              <a:rPr lang="en" sz="1750" b="1">
                <a:solidFill>
                  <a:schemeClr val="lt1"/>
                </a:solidFill>
              </a:rPr>
              <a:t>21,000 foreign-born</a:t>
            </a:r>
            <a:r>
              <a:rPr lang="en" sz="1750">
                <a:solidFill>
                  <a:schemeClr val="lt1"/>
                </a:solidFill>
                <a:latin typeface="Montserrat Medium"/>
                <a:ea typeface="Montserrat Medium"/>
                <a:cs typeface="Montserrat Medium"/>
                <a:sym typeface="Montserrat Medium"/>
              </a:rPr>
              <a:t> </a:t>
            </a:r>
            <a:r>
              <a:rPr lang="en" sz="1750" b="1">
                <a:solidFill>
                  <a:schemeClr val="lt1"/>
                </a:solidFill>
              </a:rPr>
              <a:t>players </a:t>
            </a:r>
            <a:r>
              <a:rPr lang="en" sz="1750">
                <a:solidFill>
                  <a:schemeClr val="lt1"/>
                </a:solidFill>
                <a:latin typeface="Montserrat Medium"/>
                <a:ea typeface="Montserrat Medium"/>
                <a:cs typeface="Montserrat Medium"/>
                <a:sym typeface="Montserrat Medium"/>
              </a:rPr>
              <a:t>currently play, with over </a:t>
            </a:r>
            <a:r>
              <a:rPr lang="en" sz="1750" b="1">
                <a:solidFill>
                  <a:schemeClr val="lt1"/>
                </a:solidFill>
              </a:rPr>
              <a:t>30% of all Division I male players</a:t>
            </a:r>
            <a:r>
              <a:rPr lang="en" sz="1750">
                <a:solidFill>
                  <a:schemeClr val="lt1"/>
                </a:solidFill>
                <a:latin typeface="Montserrat Medium"/>
                <a:ea typeface="Montserrat Medium"/>
                <a:cs typeface="Montserrat Medium"/>
                <a:sym typeface="Montserrat Medium"/>
              </a:rPr>
              <a:t> being from abroad. Additionally, nearly </a:t>
            </a:r>
            <a:r>
              <a:rPr lang="en" sz="1750" b="1">
                <a:solidFill>
                  <a:schemeClr val="lt1"/>
                </a:solidFill>
              </a:rPr>
              <a:t>25,000 international student-athletes</a:t>
            </a:r>
            <a:r>
              <a:rPr lang="en" sz="1750">
                <a:solidFill>
                  <a:schemeClr val="lt1"/>
                </a:solidFill>
                <a:latin typeface="Montserrat Medium"/>
                <a:ea typeface="Montserrat Medium"/>
                <a:cs typeface="Montserrat Medium"/>
                <a:sym typeface="Montserrat Medium"/>
              </a:rPr>
              <a:t> compete in NCAA sports, indicating a significant presence of international students in college soccer.</a:t>
            </a:r>
            <a:endParaRPr sz="1750">
              <a:solidFill>
                <a:schemeClr val="lt1"/>
              </a:solidFill>
              <a:latin typeface="Montserrat Medium"/>
              <a:ea typeface="Montserrat Medium"/>
              <a:cs typeface="Montserrat Medium"/>
              <a:sym typeface="Montserrat Medium"/>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6"/>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HOW DO YOU GET RECRUITED?</a:t>
            </a:r>
            <a:endParaRPr/>
          </a:p>
        </p:txBody>
      </p:sp>
      <p:sp>
        <p:nvSpPr>
          <p:cNvPr id="238" name="Google Shape;238;p46"/>
          <p:cNvSpPr txBox="1">
            <a:spLocks noGrp="1"/>
          </p:cNvSpPr>
          <p:nvPr>
            <p:ph type="body" idx="4294967295"/>
          </p:nvPr>
        </p:nvSpPr>
        <p:spPr>
          <a:xfrm>
            <a:off x="575750" y="1714500"/>
            <a:ext cx="8009100" cy="31122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 sz="1850" b="1"/>
              <a:t>EXPOSURE</a:t>
            </a:r>
            <a:endParaRPr sz="1850" b="1"/>
          </a:p>
          <a:p>
            <a:pPr marL="0" lvl="0" indent="0" algn="l" rtl="0">
              <a:spcBef>
                <a:spcPts val="0"/>
              </a:spcBef>
              <a:spcAft>
                <a:spcPts val="0"/>
              </a:spcAft>
              <a:buNone/>
            </a:pPr>
            <a:endParaRPr sz="700" b="1"/>
          </a:p>
          <a:p>
            <a:pPr marL="457200" lvl="0" indent="-339725" algn="l" rtl="0">
              <a:spcBef>
                <a:spcPts val="0"/>
              </a:spcBef>
              <a:spcAft>
                <a:spcPts val="0"/>
              </a:spcAft>
              <a:buSzPts val="1750"/>
              <a:buFont typeface="Montserrat Medium"/>
              <a:buChar char="●"/>
            </a:pPr>
            <a:r>
              <a:rPr lang="en" sz="1750">
                <a:latin typeface="Montserrat Medium"/>
                <a:ea typeface="Montserrat Medium"/>
                <a:cs typeface="Montserrat Medium"/>
                <a:sym typeface="Montserrat Medium"/>
              </a:rPr>
              <a:t>Club Team </a:t>
            </a:r>
            <a:r>
              <a:rPr lang="en" sz="1550">
                <a:latin typeface="Montserrat Medium"/>
                <a:ea typeface="Montserrat Medium"/>
                <a:cs typeface="Montserrat Medium"/>
                <a:sym typeface="Montserrat Medium"/>
              </a:rPr>
              <a:t>(events, showcases, league matches)</a:t>
            </a:r>
            <a:endParaRPr sz="1550">
              <a:latin typeface="Montserrat Medium"/>
              <a:ea typeface="Montserrat Medium"/>
              <a:cs typeface="Montserrat Medium"/>
              <a:sym typeface="Montserrat Medium"/>
            </a:endParaRPr>
          </a:p>
          <a:p>
            <a:pPr marL="457200" lvl="0" indent="-339725" algn="l" rtl="0">
              <a:spcBef>
                <a:spcPts val="0"/>
              </a:spcBef>
              <a:spcAft>
                <a:spcPts val="0"/>
              </a:spcAft>
              <a:buSzPts val="1750"/>
              <a:buFont typeface="Montserrat Medium"/>
              <a:buChar char="●"/>
            </a:pPr>
            <a:r>
              <a:rPr lang="en" sz="1750">
                <a:latin typeface="Montserrat Medium"/>
                <a:ea typeface="Montserrat Medium"/>
                <a:cs typeface="Montserrat Medium"/>
                <a:sym typeface="Montserrat Medium"/>
              </a:rPr>
              <a:t>Video</a:t>
            </a:r>
            <a:endParaRPr sz="1750">
              <a:latin typeface="Montserrat Medium"/>
              <a:ea typeface="Montserrat Medium"/>
              <a:cs typeface="Montserrat Medium"/>
              <a:sym typeface="Montserrat Medium"/>
            </a:endParaRPr>
          </a:p>
          <a:p>
            <a:pPr marL="457200" lvl="0" indent="-339725" algn="l" rtl="0">
              <a:spcBef>
                <a:spcPts val="0"/>
              </a:spcBef>
              <a:spcAft>
                <a:spcPts val="0"/>
              </a:spcAft>
              <a:buSzPts val="1750"/>
              <a:buFont typeface="Montserrat Medium"/>
              <a:buChar char="●"/>
            </a:pPr>
            <a:r>
              <a:rPr lang="en" sz="1750">
                <a:latin typeface="Montserrat Medium"/>
                <a:ea typeface="Montserrat Medium"/>
                <a:cs typeface="Montserrat Medium"/>
                <a:sym typeface="Montserrat Medium"/>
              </a:rPr>
              <a:t>Camps</a:t>
            </a:r>
            <a:endParaRPr sz="1750">
              <a:latin typeface="Montserrat Medium"/>
              <a:ea typeface="Montserrat Medium"/>
              <a:cs typeface="Montserrat Medium"/>
              <a:sym typeface="Montserrat Medium"/>
            </a:endParaRPr>
          </a:p>
          <a:p>
            <a:pPr marL="457200" lvl="0" indent="-346075" algn="l" rtl="0">
              <a:spcBef>
                <a:spcPts val="0"/>
              </a:spcBef>
              <a:spcAft>
                <a:spcPts val="0"/>
              </a:spcAft>
              <a:buSzPts val="1850"/>
              <a:buFont typeface="Montserrat Medium"/>
              <a:buChar char="●"/>
            </a:pPr>
            <a:r>
              <a:rPr lang="en" sz="1750">
                <a:latin typeface="Montserrat Medium"/>
                <a:ea typeface="Montserrat Medium"/>
                <a:cs typeface="Montserrat Medium"/>
                <a:sym typeface="Montserrat Medium"/>
              </a:rPr>
              <a:t>Relationships </a:t>
            </a:r>
            <a:r>
              <a:rPr lang="en" sz="1550">
                <a:latin typeface="Montserrat Medium"/>
                <a:ea typeface="Montserrat Medium"/>
                <a:cs typeface="Montserrat Medium"/>
                <a:sym typeface="Montserrat Medium"/>
              </a:rPr>
              <a:t>(Club Directors, Club Coaches)</a:t>
            </a:r>
            <a:endParaRPr sz="1550">
              <a:latin typeface="Montserrat Medium"/>
              <a:ea typeface="Montserrat Medium"/>
              <a:cs typeface="Montserrat Medium"/>
              <a:sym typeface="Montserrat Medium"/>
            </a:endParaRPr>
          </a:p>
          <a:p>
            <a:pPr marL="457200" lvl="0" indent="-346075" algn="l" rtl="0">
              <a:spcBef>
                <a:spcPts val="0"/>
              </a:spcBef>
              <a:spcAft>
                <a:spcPts val="0"/>
              </a:spcAft>
              <a:buSzPts val="1850"/>
              <a:buFont typeface="Montserrat Medium"/>
              <a:buChar char="●"/>
            </a:pPr>
            <a:r>
              <a:rPr lang="en" sz="1750">
                <a:latin typeface="Montserrat Medium"/>
                <a:ea typeface="Montserrat Medium"/>
                <a:cs typeface="Montserrat Medium"/>
                <a:sym typeface="Montserrat Medium"/>
              </a:rPr>
              <a:t>Individual Player </a:t>
            </a:r>
            <a:r>
              <a:rPr lang="en" sz="1550">
                <a:latin typeface="Montserrat Medium"/>
                <a:ea typeface="Montserrat Medium"/>
                <a:cs typeface="Montserrat Medium"/>
                <a:sym typeface="Montserrat Medium"/>
              </a:rPr>
              <a:t>(you get out of it what you put into it, it’s YOUR journey)</a:t>
            </a:r>
            <a:endParaRPr sz="1550">
              <a:latin typeface="Montserrat Medium"/>
              <a:ea typeface="Montserrat Medium"/>
              <a:cs typeface="Montserrat Medium"/>
              <a:sym typeface="Montserrat Medium"/>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7"/>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HOW DO YOU GET RECRUITED?</a:t>
            </a:r>
            <a:endParaRPr/>
          </a:p>
        </p:txBody>
      </p:sp>
      <p:sp>
        <p:nvSpPr>
          <p:cNvPr id="244" name="Google Shape;244;p47"/>
          <p:cNvSpPr txBox="1">
            <a:spLocks noGrp="1"/>
          </p:cNvSpPr>
          <p:nvPr>
            <p:ph type="body" idx="4294967295"/>
          </p:nvPr>
        </p:nvSpPr>
        <p:spPr>
          <a:xfrm>
            <a:off x="575750" y="1714500"/>
            <a:ext cx="8009100" cy="31122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 sz="1850" b="1"/>
              <a:t>AWARENESS (YOUR JOURNEY)</a:t>
            </a:r>
            <a:endParaRPr sz="1850" b="1"/>
          </a:p>
          <a:p>
            <a:pPr marL="0" lvl="0" indent="0" algn="l" rtl="0">
              <a:spcBef>
                <a:spcPts val="0"/>
              </a:spcBef>
              <a:spcAft>
                <a:spcPts val="0"/>
              </a:spcAft>
              <a:buNone/>
            </a:pPr>
            <a:endParaRPr sz="700" b="1"/>
          </a:p>
          <a:p>
            <a:pPr marL="457200" lvl="0" indent="-346075" algn="l" rtl="0">
              <a:spcBef>
                <a:spcPts val="0"/>
              </a:spcBef>
              <a:spcAft>
                <a:spcPts val="0"/>
              </a:spcAft>
              <a:buSzPts val="1850"/>
              <a:buFont typeface="Montserrat Medium"/>
              <a:buChar char="●"/>
            </a:pPr>
            <a:r>
              <a:rPr lang="en" sz="1750">
                <a:latin typeface="Montserrat Medium"/>
                <a:ea typeface="Montserrat Medium"/>
                <a:cs typeface="Montserrat Medium"/>
                <a:sym typeface="Montserrat Medium"/>
              </a:rPr>
              <a:t>Emails</a:t>
            </a:r>
            <a:endParaRPr sz="1750">
              <a:latin typeface="Montserrat Medium"/>
              <a:ea typeface="Montserrat Medium"/>
              <a:cs typeface="Montserrat Medium"/>
              <a:sym typeface="Montserrat Medium"/>
            </a:endParaRPr>
          </a:p>
          <a:p>
            <a:pPr marL="457200" lvl="0" indent="-346075" algn="l" rtl="0">
              <a:spcBef>
                <a:spcPts val="0"/>
              </a:spcBef>
              <a:spcAft>
                <a:spcPts val="0"/>
              </a:spcAft>
              <a:buSzPts val="1850"/>
              <a:buFont typeface="Montserrat Medium"/>
              <a:buChar char="●"/>
            </a:pPr>
            <a:r>
              <a:rPr lang="en" sz="1750">
                <a:latin typeface="Montserrat Medium"/>
                <a:ea typeface="Montserrat Medium"/>
                <a:cs typeface="Montserrat Medium"/>
                <a:sym typeface="Montserrat Medium"/>
              </a:rPr>
              <a:t>Phone calls</a:t>
            </a:r>
            <a:endParaRPr sz="1750">
              <a:latin typeface="Montserrat Medium"/>
              <a:ea typeface="Montserrat Medium"/>
              <a:cs typeface="Montserrat Medium"/>
              <a:sym typeface="Montserrat Medium"/>
            </a:endParaRPr>
          </a:p>
          <a:p>
            <a:pPr marL="457200" lvl="0" indent="-346075" algn="l" rtl="0">
              <a:spcBef>
                <a:spcPts val="0"/>
              </a:spcBef>
              <a:spcAft>
                <a:spcPts val="0"/>
              </a:spcAft>
              <a:buSzPts val="1850"/>
              <a:buFont typeface="Montserrat Medium"/>
              <a:buChar char="●"/>
            </a:pPr>
            <a:r>
              <a:rPr lang="en" sz="1750">
                <a:latin typeface="Montserrat Medium"/>
                <a:ea typeface="Montserrat Medium"/>
                <a:cs typeface="Montserrat Medium"/>
                <a:sym typeface="Montserrat Medium"/>
              </a:rPr>
              <a:t>Video</a:t>
            </a:r>
            <a:endParaRPr sz="1750">
              <a:latin typeface="Montserrat Medium"/>
              <a:ea typeface="Montserrat Medium"/>
              <a:cs typeface="Montserrat Medium"/>
              <a:sym typeface="Montserrat Medium"/>
            </a:endParaRPr>
          </a:p>
          <a:p>
            <a:pPr marL="457200" lvl="0" indent="-346075" algn="l" rtl="0">
              <a:spcBef>
                <a:spcPts val="0"/>
              </a:spcBef>
              <a:spcAft>
                <a:spcPts val="0"/>
              </a:spcAft>
              <a:buSzPts val="1850"/>
              <a:buFont typeface="Montserrat Medium"/>
              <a:buChar char="●"/>
            </a:pPr>
            <a:r>
              <a:rPr lang="en" sz="1750">
                <a:latin typeface="Montserrat Medium"/>
                <a:ea typeface="Montserrat Medium"/>
                <a:cs typeface="Montserrat Medium"/>
                <a:sym typeface="Montserrat Medium"/>
              </a:rPr>
              <a:t>Profiles</a:t>
            </a:r>
            <a:endParaRPr sz="1750">
              <a:latin typeface="Montserrat Medium"/>
              <a:ea typeface="Montserrat Medium"/>
              <a:cs typeface="Montserrat Medium"/>
              <a:sym typeface="Montserrat Medium"/>
            </a:endParaRPr>
          </a:p>
          <a:p>
            <a:pPr marL="457200" lvl="0" indent="-346075" algn="l" rtl="0">
              <a:spcBef>
                <a:spcPts val="0"/>
              </a:spcBef>
              <a:spcAft>
                <a:spcPts val="0"/>
              </a:spcAft>
              <a:buSzPts val="1850"/>
              <a:buFont typeface="Montserrat Medium"/>
              <a:buChar char="●"/>
            </a:pPr>
            <a:r>
              <a:rPr lang="en" sz="1750">
                <a:latin typeface="Montserrat Medium"/>
                <a:ea typeface="Montserrat Medium"/>
                <a:cs typeface="Montserrat Medium"/>
                <a:sym typeface="Montserrat Medium"/>
              </a:rPr>
              <a:t>Recruiting Services</a:t>
            </a:r>
            <a:endParaRPr sz="1750">
              <a:latin typeface="Montserrat Medium"/>
              <a:ea typeface="Montserrat Medium"/>
              <a:cs typeface="Montserrat Medium"/>
              <a:sym typeface="Montserrat Medium"/>
            </a:endParaRPr>
          </a:p>
          <a:p>
            <a:pPr marL="457200" lvl="0" indent="-346075" algn="l" rtl="0">
              <a:spcBef>
                <a:spcPts val="0"/>
              </a:spcBef>
              <a:spcAft>
                <a:spcPts val="0"/>
              </a:spcAft>
              <a:buSzPts val="1850"/>
              <a:buFont typeface="Montserrat Medium"/>
              <a:buChar char="●"/>
            </a:pPr>
            <a:r>
              <a:rPr lang="en" sz="1750">
                <a:latin typeface="Montserrat Medium"/>
                <a:ea typeface="Montserrat Medium"/>
                <a:cs typeface="Montserrat Medium"/>
                <a:sym typeface="Montserrat Medium"/>
              </a:rPr>
              <a:t>Visits </a:t>
            </a:r>
            <a:r>
              <a:rPr lang="en" sz="1550">
                <a:latin typeface="Montserrat Medium"/>
                <a:ea typeface="Montserrat Medium"/>
                <a:cs typeface="Montserrat Medium"/>
                <a:sym typeface="Montserrat Medium"/>
              </a:rPr>
              <a:t>(go onto campus to see for yourself)</a:t>
            </a:r>
            <a:endParaRPr sz="1350">
              <a:latin typeface="Montserrat Medium"/>
              <a:ea typeface="Montserrat Medium"/>
              <a:cs typeface="Montserrat Medium"/>
              <a:sym typeface="Montserrat Medium"/>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48"/>
        <p:cNvGrpSpPr/>
        <p:nvPr/>
      </p:nvGrpSpPr>
      <p:grpSpPr>
        <a:xfrm>
          <a:off x="0" y="0"/>
          <a:ext cx="0" cy="0"/>
          <a:chOff x="0" y="0"/>
          <a:chExt cx="0" cy="0"/>
        </a:xfrm>
      </p:grpSpPr>
      <p:sp>
        <p:nvSpPr>
          <p:cNvPr id="249" name="Google Shape;249;p48"/>
          <p:cNvSpPr txBox="1">
            <a:spLocks noGrp="1"/>
          </p:cNvSpPr>
          <p:nvPr>
            <p:ph type="sldNum" idx="4294967295"/>
          </p:nvPr>
        </p:nvSpPr>
        <p:spPr>
          <a:xfrm>
            <a:off x="8028425" y="4859951"/>
            <a:ext cx="548700" cy="92400"/>
          </a:xfrm>
          <a:prstGeom prst="rect">
            <a:avLst/>
          </a:prstGeom>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 sz="600">
                <a:solidFill>
                  <a:schemeClr val="lt1"/>
                </a:solidFill>
                <a:latin typeface="Montserrat SemiBold"/>
                <a:ea typeface="Montserrat SemiBold"/>
                <a:cs typeface="Montserrat SemiBold"/>
                <a:sym typeface="Montserrat SemiBold"/>
              </a:rPr>
              <a:t>26</a:t>
            </a:fld>
            <a:endParaRPr sz="600">
              <a:solidFill>
                <a:schemeClr val="lt1"/>
              </a:solidFill>
              <a:latin typeface="Montserrat SemiBold"/>
              <a:ea typeface="Montserrat SemiBold"/>
              <a:cs typeface="Montserrat SemiBold"/>
              <a:sym typeface="Montserrat SemiBold"/>
            </a:endParaRPr>
          </a:p>
        </p:txBody>
      </p:sp>
      <p:sp>
        <p:nvSpPr>
          <p:cNvPr id="250" name="Google Shape;250;p48"/>
          <p:cNvSpPr txBox="1"/>
          <p:nvPr/>
        </p:nvSpPr>
        <p:spPr>
          <a:xfrm>
            <a:off x="3971547" y="4859950"/>
            <a:ext cx="1200900" cy="1077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 sz="700">
                <a:solidFill>
                  <a:schemeClr val="lt1"/>
                </a:solidFill>
                <a:latin typeface="Montserrat SemiBold"/>
                <a:ea typeface="Montserrat SemiBold"/>
                <a:cs typeface="Montserrat SemiBold"/>
                <a:sym typeface="Montserrat SemiBold"/>
              </a:rPr>
              <a:t>www.norcalpremier.com</a:t>
            </a:r>
            <a:endParaRPr sz="700">
              <a:solidFill>
                <a:schemeClr val="lt1"/>
              </a:solidFill>
              <a:latin typeface="Montserrat SemiBold"/>
              <a:ea typeface="Montserrat SemiBold"/>
              <a:cs typeface="Montserrat SemiBold"/>
              <a:sym typeface="Montserrat SemiBold"/>
            </a:endParaRPr>
          </a:p>
        </p:txBody>
      </p:sp>
      <p:pic>
        <p:nvPicPr>
          <p:cNvPr id="251" name="Google Shape;251;p48"/>
          <p:cNvPicPr preferRelativeResize="0"/>
          <p:nvPr/>
        </p:nvPicPr>
        <p:blipFill>
          <a:blip r:embed="rId3">
            <a:alphaModFix/>
          </a:blip>
          <a:stretch>
            <a:fillRect/>
          </a:stretch>
        </p:blipFill>
        <p:spPr>
          <a:xfrm>
            <a:off x="4214212" y="1525300"/>
            <a:ext cx="715576" cy="879662"/>
          </a:xfrm>
          <a:prstGeom prst="rect">
            <a:avLst/>
          </a:prstGeom>
          <a:noFill/>
          <a:ln>
            <a:noFill/>
          </a:ln>
        </p:spPr>
      </p:pic>
      <p:sp>
        <p:nvSpPr>
          <p:cNvPr id="252" name="Google Shape;252;p48"/>
          <p:cNvSpPr txBox="1">
            <a:spLocks noGrp="1"/>
          </p:cNvSpPr>
          <p:nvPr>
            <p:ph type="title" idx="4294967295"/>
          </p:nvPr>
        </p:nvSpPr>
        <p:spPr>
          <a:xfrm>
            <a:off x="2934750" y="2098229"/>
            <a:ext cx="3274500" cy="1633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b="1">
                <a:solidFill>
                  <a:schemeClr val="lt1"/>
                </a:solidFill>
                <a:latin typeface="Oswald"/>
                <a:ea typeface="Oswald"/>
                <a:cs typeface="Oswald"/>
                <a:sym typeface="Oswald"/>
              </a:rPr>
              <a:t>THANK YOU</a:t>
            </a:r>
            <a:endParaRPr b="1">
              <a:solidFill>
                <a:schemeClr val="lt1"/>
              </a:solidFill>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5"/>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WHAT DO THE DIVISIONS MEAN?</a:t>
            </a:r>
            <a:endParaRPr/>
          </a:p>
        </p:txBody>
      </p:sp>
      <p:sp>
        <p:nvSpPr>
          <p:cNvPr id="102" name="Google Shape;102;p25"/>
          <p:cNvSpPr txBox="1">
            <a:spLocks noGrp="1"/>
          </p:cNvSpPr>
          <p:nvPr>
            <p:ph type="body" idx="4294967295"/>
          </p:nvPr>
        </p:nvSpPr>
        <p:spPr>
          <a:xfrm>
            <a:off x="575750" y="1714500"/>
            <a:ext cx="8009100" cy="2857500"/>
          </a:xfrm>
          <a:prstGeom prst="rect">
            <a:avLst/>
          </a:prstGeom>
        </p:spPr>
        <p:txBody>
          <a:bodyPr spcFirstLastPara="1" wrap="square" lIns="0" tIns="0" rIns="0" bIns="0" anchor="t" anchorCtr="0">
            <a:normAutofit/>
          </a:bodyPr>
          <a:lstStyle/>
          <a:p>
            <a:pPr marL="457200" lvl="0" indent="-368300" algn="l" rtl="0">
              <a:spcBef>
                <a:spcPts val="0"/>
              </a:spcBef>
              <a:spcAft>
                <a:spcPts val="0"/>
              </a:spcAft>
              <a:buSzPts val="2200"/>
              <a:buFont typeface="Montserrat Medium"/>
              <a:buChar char="●"/>
            </a:pPr>
            <a:r>
              <a:rPr lang="en" sz="2200">
                <a:latin typeface="Montserrat Medium"/>
                <a:ea typeface="Montserrat Medium"/>
                <a:cs typeface="Montserrat Medium"/>
                <a:sym typeface="Montserrat Medium"/>
              </a:rPr>
              <a:t>NCAA</a:t>
            </a:r>
            <a:endParaRPr sz="2200">
              <a:latin typeface="Montserrat Medium"/>
              <a:ea typeface="Montserrat Medium"/>
              <a:cs typeface="Montserrat Medium"/>
              <a:sym typeface="Montserrat Medium"/>
            </a:endParaRPr>
          </a:p>
          <a:p>
            <a:pPr marL="914400" lvl="1" indent="-361950" algn="l" rtl="0">
              <a:spcBef>
                <a:spcPts val="0"/>
              </a:spcBef>
              <a:spcAft>
                <a:spcPts val="0"/>
              </a:spcAft>
              <a:buSzPts val="2100"/>
              <a:buFont typeface="Montserrat Medium"/>
              <a:buChar char="○"/>
            </a:pPr>
            <a:r>
              <a:rPr lang="en" sz="2100">
                <a:latin typeface="Montserrat Medium"/>
                <a:ea typeface="Montserrat Medium"/>
                <a:cs typeface="Montserrat Medium"/>
                <a:sym typeface="Montserrat Medium"/>
              </a:rPr>
              <a:t>D1</a:t>
            </a:r>
            <a:endParaRPr sz="2100">
              <a:latin typeface="Montserrat Medium"/>
              <a:ea typeface="Montserrat Medium"/>
              <a:cs typeface="Montserrat Medium"/>
              <a:sym typeface="Montserrat Medium"/>
            </a:endParaRPr>
          </a:p>
          <a:p>
            <a:pPr marL="914400" lvl="1" indent="-361950" algn="l" rtl="0">
              <a:spcBef>
                <a:spcPts val="0"/>
              </a:spcBef>
              <a:spcAft>
                <a:spcPts val="0"/>
              </a:spcAft>
              <a:buSzPts val="2100"/>
              <a:buFont typeface="Montserrat Medium"/>
              <a:buChar char="○"/>
            </a:pPr>
            <a:r>
              <a:rPr lang="en" sz="2100">
                <a:latin typeface="Montserrat Medium"/>
                <a:ea typeface="Montserrat Medium"/>
                <a:cs typeface="Montserrat Medium"/>
                <a:sym typeface="Montserrat Medium"/>
              </a:rPr>
              <a:t>D2</a:t>
            </a:r>
            <a:endParaRPr sz="2100">
              <a:latin typeface="Montserrat Medium"/>
              <a:ea typeface="Montserrat Medium"/>
              <a:cs typeface="Montserrat Medium"/>
              <a:sym typeface="Montserrat Medium"/>
            </a:endParaRPr>
          </a:p>
          <a:p>
            <a:pPr marL="914400" lvl="1" indent="-361950" algn="l" rtl="0">
              <a:spcBef>
                <a:spcPts val="0"/>
              </a:spcBef>
              <a:spcAft>
                <a:spcPts val="0"/>
              </a:spcAft>
              <a:buSzPts val="2100"/>
              <a:buFont typeface="Montserrat Medium"/>
              <a:buChar char="○"/>
            </a:pPr>
            <a:r>
              <a:rPr lang="en" sz="2100">
                <a:latin typeface="Montserrat Medium"/>
                <a:ea typeface="Montserrat Medium"/>
                <a:cs typeface="Montserrat Medium"/>
                <a:sym typeface="Montserrat Medium"/>
              </a:rPr>
              <a:t>D3</a:t>
            </a:r>
            <a:endParaRPr sz="2100">
              <a:latin typeface="Montserrat Medium"/>
              <a:ea typeface="Montserrat Medium"/>
              <a:cs typeface="Montserrat Medium"/>
              <a:sym typeface="Montserrat Medium"/>
            </a:endParaRPr>
          </a:p>
          <a:p>
            <a:pPr marL="457200" lvl="0" indent="-368300" algn="l" rtl="0">
              <a:spcBef>
                <a:spcPts val="0"/>
              </a:spcBef>
              <a:spcAft>
                <a:spcPts val="0"/>
              </a:spcAft>
              <a:buSzPts val="2200"/>
              <a:buFont typeface="Montserrat Medium"/>
              <a:buChar char="●"/>
            </a:pPr>
            <a:r>
              <a:rPr lang="en" sz="2200">
                <a:latin typeface="Montserrat Medium"/>
                <a:ea typeface="Montserrat Medium"/>
                <a:cs typeface="Montserrat Medium"/>
                <a:sym typeface="Montserrat Medium"/>
              </a:rPr>
              <a:t>NAIA</a:t>
            </a:r>
            <a:endParaRPr sz="2200">
              <a:latin typeface="Montserrat Medium"/>
              <a:ea typeface="Montserrat Medium"/>
              <a:cs typeface="Montserrat Medium"/>
              <a:sym typeface="Montserrat Medium"/>
            </a:endParaRPr>
          </a:p>
          <a:p>
            <a:pPr marL="457200" lvl="0" indent="-368300" algn="l" rtl="0">
              <a:spcBef>
                <a:spcPts val="0"/>
              </a:spcBef>
              <a:spcAft>
                <a:spcPts val="0"/>
              </a:spcAft>
              <a:buSzPts val="2200"/>
              <a:buFont typeface="Montserrat Medium"/>
              <a:buChar char="●"/>
            </a:pPr>
            <a:r>
              <a:rPr lang="en" sz="2200">
                <a:latin typeface="Montserrat Medium"/>
                <a:ea typeface="Montserrat Medium"/>
                <a:cs typeface="Montserrat Medium"/>
                <a:sym typeface="Montserrat Medium"/>
              </a:rPr>
              <a:t>Junior/Community College</a:t>
            </a:r>
            <a:endParaRPr sz="2200">
              <a:latin typeface="Montserrat Medium"/>
              <a:ea typeface="Montserrat Medium"/>
              <a:cs typeface="Montserrat Medium"/>
              <a:sym typeface="Montserrat Medium"/>
            </a:endParaRPr>
          </a:p>
          <a:p>
            <a:pPr marL="0" lvl="0" indent="0" algn="l" rtl="0">
              <a:spcBef>
                <a:spcPts val="0"/>
              </a:spcBef>
              <a:spcAft>
                <a:spcPts val="0"/>
              </a:spcAft>
              <a:buNone/>
            </a:pPr>
            <a:endParaRPr sz="2200">
              <a:solidFill>
                <a:schemeClr val="lt1"/>
              </a:solidFill>
              <a:latin typeface="Montserrat Medium"/>
              <a:ea typeface="Montserrat Medium"/>
              <a:cs typeface="Montserrat Medium"/>
              <a:sym typeface="Montserrat Medium"/>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6"/>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1800"/>
              <a:t>WHAT DO THE DIVISIONS MEAN?</a:t>
            </a:r>
            <a:endParaRPr sz="1800"/>
          </a:p>
          <a:p>
            <a:pPr marL="0" lvl="0" indent="0" algn="l" rtl="0">
              <a:spcBef>
                <a:spcPts val="0"/>
              </a:spcBef>
              <a:spcAft>
                <a:spcPts val="0"/>
              </a:spcAft>
              <a:buNone/>
            </a:pPr>
            <a:r>
              <a:rPr lang="en"/>
              <a:t>NCAA D1</a:t>
            </a:r>
            <a:endParaRPr/>
          </a:p>
        </p:txBody>
      </p:sp>
      <p:sp>
        <p:nvSpPr>
          <p:cNvPr id="108" name="Google Shape;108;p26"/>
          <p:cNvSpPr txBox="1">
            <a:spLocks noGrp="1"/>
          </p:cNvSpPr>
          <p:nvPr>
            <p:ph type="body" idx="4294967295"/>
          </p:nvPr>
        </p:nvSpPr>
        <p:spPr>
          <a:xfrm>
            <a:off x="575750" y="1714500"/>
            <a:ext cx="8009100" cy="3112200"/>
          </a:xfrm>
          <a:prstGeom prst="rect">
            <a:avLst/>
          </a:prstGeom>
        </p:spPr>
        <p:txBody>
          <a:bodyPr spcFirstLastPara="1" wrap="square" lIns="0" tIns="0" rIns="0" bIns="0" anchor="t" anchorCtr="0">
            <a:normAutofit fontScale="55000" lnSpcReduction="20000"/>
          </a:bodyPr>
          <a:lstStyle/>
          <a:p>
            <a:pPr marL="457200" lvl="0" indent="-305435"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Highest level of Competition</a:t>
            </a:r>
            <a:endParaRPr sz="2200">
              <a:latin typeface="Montserrat Medium"/>
              <a:ea typeface="Montserrat Medium"/>
              <a:cs typeface="Montserrat Medium"/>
              <a:sym typeface="Montserrat Medium"/>
            </a:endParaRPr>
          </a:p>
          <a:p>
            <a:pPr marL="457200" lvl="0" indent="-305435"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Maximum of 28 athletic scholarships for both Men and Women (Power Conferences)</a:t>
            </a:r>
            <a:endParaRPr sz="2200">
              <a:latin typeface="Montserrat Medium"/>
              <a:ea typeface="Montserrat Medium"/>
              <a:cs typeface="Montserrat Medium"/>
              <a:sym typeface="Montserrat Medium"/>
            </a:endParaRPr>
          </a:p>
          <a:p>
            <a:pPr marL="457200" lvl="0" indent="-305435"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Can stack aide, in both Men’s and Women’s soccer (academic and athletic aide)</a:t>
            </a:r>
            <a:endParaRPr sz="2200">
              <a:latin typeface="Montserrat Medium"/>
              <a:ea typeface="Montserrat Medium"/>
              <a:cs typeface="Montserrat Medium"/>
              <a:sym typeface="Montserrat Medium"/>
            </a:endParaRPr>
          </a:p>
          <a:p>
            <a:pPr marL="457200" lvl="0" indent="-305435"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Roster limit of 28</a:t>
            </a:r>
            <a:endParaRPr sz="2200">
              <a:latin typeface="Montserrat Medium"/>
              <a:ea typeface="Montserrat Medium"/>
              <a:cs typeface="Montserrat Medium"/>
              <a:sym typeface="Montserrat Medium"/>
            </a:endParaRPr>
          </a:p>
          <a:p>
            <a:pPr marL="0" lvl="0" indent="0" algn="l" rtl="0">
              <a:spcBef>
                <a:spcPts val="0"/>
              </a:spcBef>
              <a:spcAft>
                <a:spcPts val="0"/>
              </a:spcAft>
              <a:buNone/>
            </a:pPr>
            <a:endParaRPr sz="2200">
              <a:latin typeface="Montserrat Medium"/>
              <a:ea typeface="Montserrat Medium"/>
              <a:cs typeface="Montserrat Medium"/>
              <a:sym typeface="Montserrat Medium"/>
            </a:endParaRPr>
          </a:p>
          <a:p>
            <a:pPr marL="0" lvl="0" indent="0" algn="l" rtl="0">
              <a:spcBef>
                <a:spcPts val="0"/>
              </a:spcBef>
              <a:spcAft>
                <a:spcPts val="0"/>
              </a:spcAft>
              <a:buNone/>
            </a:pPr>
            <a:r>
              <a:rPr lang="en" sz="2382" b="1"/>
              <a:t>SEASON</a:t>
            </a:r>
            <a:endParaRPr sz="2382" b="1"/>
          </a:p>
          <a:p>
            <a:pPr marL="0" lvl="0" indent="0" algn="l" rtl="0">
              <a:spcBef>
                <a:spcPts val="0"/>
              </a:spcBef>
              <a:spcAft>
                <a:spcPts val="0"/>
              </a:spcAft>
              <a:buNone/>
            </a:pPr>
            <a:endParaRPr sz="1291" b="1"/>
          </a:p>
          <a:p>
            <a:pPr marL="457200" lvl="0" indent="-305435"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Fall (Competitive Season)</a:t>
            </a:r>
            <a:endParaRPr sz="2200">
              <a:latin typeface="Montserrat Medium"/>
              <a:ea typeface="Montserrat Medium"/>
              <a:cs typeface="Montserrat Medium"/>
              <a:sym typeface="Montserrat Medium"/>
            </a:endParaRPr>
          </a:p>
          <a:p>
            <a:pPr marL="914400" lvl="1" indent="-299085" algn="l" rtl="0">
              <a:spcBef>
                <a:spcPts val="0"/>
              </a:spcBef>
              <a:spcAft>
                <a:spcPts val="0"/>
              </a:spcAft>
              <a:buSzPct val="100000"/>
              <a:buFont typeface="Montserrat Medium"/>
              <a:buChar char="○"/>
            </a:pPr>
            <a:r>
              <a:rPr lang="en" sz="2018">
                <a:latin typeface="Montserrat Medium"/>
                <a:ea typeface="Montserrat Medium"/>
                <a:cs typeface="Montserrat Medium"/>
                <a:sym typeface="Montserrat Medium"/>
              </a:rPr>
              <a:t>Beginning of August- Beginning of December</a:t>
            </a:r>
            <a:endParaRPr sz="2018">
              <a:latin typeface="Montserrat Medium"/>
              <a:ea typeface="Montserrat Medium"/>
              <a:cs typeface="Montserrat Medium"/>
              <a:sym typeface="Montserrat Medium"/>
            </a:endParaRPr>
          </a:p>
          <a:p>
            <a:pPr marL="914400" lvl="1" indent="-299085" algn="l" rtl="0">
              <a:spcBef>
                <a:spcPts val="0"/>
              </a:spcBef>
              <a:spcAft>
                <a:spcPts val="0"/>
              </a:spcAft>
              <a:buSzPct val="100000"/>
              <a:buFont typeface="Montserrat Medium"/>
              <a:buChar char="○"/>
            </a:pPr>
            <a:r>
              <a:rPr lang="en" sz="2018">
                <a:latin typeface="Montserrat Medium"/>
                <a:ea typeface="Montserrat Medium"/>
                <a:cs typeface="Montserrat Medium"/>
                <a:sym typeface="Montserrat Medium"/>
              </a:rPr>
              <a:t>Max 4 hrs daily, 20 hrs weekly; have to have one day off every week</a:t>
            </a:r>
            <a:endParaRPr sz="2018">
              <a:latin typeface="Montserrat Medium"/>
              <a:ea typeface="Montserrat Medium"/>
              <a:cs typeface="Montserrat Medium"/>
              <a:sym typeface="Montserrat Medium"/>
            </a:endParaRPr>
          </a:p>
          <a:p>
            <a:pPr marL="914400" lvl="1" indent="-299085" algn="l" rtl="0">
              <a:spcBef>
                <a:spcPts val="0"/>
              </a:spcBef>
              <a:spcAft>
                <a:spcPts val="0"/>
              </a:spcAft>
              <a:buSzPct val="100000"/>
              <a:buFont typeface="Montserrat Medium"/>
              <a:buChar char="○"/>
            </a:pPr>
            <a:r>
              <a:rPr lang="en" sz="2018">
                <a:latin typeface="Montserrat Medium"/>
                <a:ea typeface="Montserrat Medium"/>
                <a:cs typeface="Montserrat Medium"/>
                <a:sym typeface="Montserrat Medium"/>
              </a:rPr>
              <a:t>Allowed to play 20 matches total (Exhibitions included) </a:t>
            </a:r>
            <a:endParaRPr sz="2018">
              <a:latin typeface="Montserrat Medium"/>
              <a:ea typeface="Montserrat Medium"/>
              <a:cs typeface="Montserrat Medium"/>
              <a:sym typeface="Montserrat Medium"/>
            </a:endParaRPr>
          </a:p>
          <a:p>
            <a:pPr marL="457200" lvl="0" indent="-305435"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Spring Season (Non-Competitive Season) </a:t>
            </a:r>
            <a:endParaRPr sz="2200">
              <a:latin typeface="Montserrat Medium"/>
              <a:ea typeface="Montserrat Medium"/>
              <a:cs typeface="Montserrat Medium"/>
              <a:sym typeface="Montserrat Medium"/>
            </a:endParaRPr>
          </a:p>
          <a:p>
            <a:pPr marL="914400" lvl="1" indent="-299085" algn="l" rtl="0">
              <a:spcBef>
                <a:spcPts val="0"/>
              </a:spcBef>
              <a:spcAft>
                <a:spcPts val="0"/>
              </a:spcAft>
              <a:buSzPct val="100000"/>
              <a:buFont typeface="Montserrat Medium"/>
              <a:buChar char="○"/>
            </a:pPr>
            <a:r>
              <a:rPr lang="en" sz="2018">
                <a:latin typeface="Montserrat Medium"/>
                <a:ea typeface="Montserrat Medium"/>
                <a:cs typeface="Montserrat Medium"/>
                <a:sym typeface="Montserrat Medium"/>
              </a:rPr>
              <a:t>6-8 weeks in 20 hour segment</a:t>
            </a:r>
            <a:endParaRPr sz="2018">
              <a:latin typeface="Montserrat Medium"/>
              <a:ea typeface="Montserrat Medium"/>
              <a:cs typeface="Montserrat Medium"/>
              <a:sym typeface="Montserrat Medium"/>
            </a:endParaRPr>
          </a:p>
          <a:p>
            <a:pPr marL="914400" lvl="1" indent="-299085" algn="l" rtl="0">
              <a:spcBef>
                <a:spcPts val="0"/>
              </a:spcBef>
              <a:spcAft>
                <a:spcPts val="0"/>
              </a:spcAft>
              <a:buSzPct val="100000"/>
              <a:buFont typeface="Montserrat Medium"/>
              <a:buChar char="○"/>
            </a:pPr>
            <a:r>
              <a:rPr lang="en" sz="2018">
                <a:latin typeface="Montserrat Medium"/>
                <a:ea typeface="Montserrat Medium"/>
                <a:cs typeface="Montserrat Medium"/>
                <a:sym typeface="Montserrat Medium"/>
              </a:rPr>
              <a:t>Max. 4 hrs daily, 20 hrs weekly </a:t>
            </a:r>
            <a:endParaRPr sz="2018">
              <a:latin typeface="Montserrat Medium"/>
              <a:ea typeface="Montserrat Medium"/>
              <a:cs typeface="Montserrat Medium"/>
              <a:sym typeface="Montserrat Medium"/>
            </a:endParaRPr>
          </a:p>
          <a:p>
            <a:pPr marL="457200" lvl="0" indent="-305435"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Off Season</a:t>
            </a:r>
            <a:endParaRPr sz="2200">
              <a:latin typeface="Montserrat Medium"/>
              <a:ea typeface="Montserrat Medium"/>
              <a:cs typeface="Montserrat Medium"/>
              <a:sym typeface="Montserrat Medium"/>
            </a:endParaRPr>
          </a:p>
          <a:p>
            <a:pPr marL="914400" lvl="1" indent="-299085" algn="l" rtl="0">
              <a:spcBef>
                <a:spcPts val="0"/>
              </a:spcBef>
              <a:spcAft>
                <a:spcPts val="0"/>
              </a:spcAft>
              <a:buSzPct val="100000"/>
              <a:buFont typeface="Montserrat Medium"/>
              <a:buChar char="○"/>
            </a:pPr>
            <a:r>
              <a:rPr lang="en" sz="2018">
                <a:latin typeface="Montserrat Medium"/>
                <a:ea typeface="Montserrat Medium"/>
                <a:cs typeface="Montserrat Medium"/>
                <a:sym typeface="Montserrat Medium"/>
              </a:rPr>
              <a:t>Max 8 hrs weekly, no more than 4 with a ball</a:t>
            </a:r>
            <a:endParaRPr sz="2018">
              <a:latin typeface="Montserrat Medium"/>
              <a:ea typeface="Montserrat Medium"/>
              <a:cs typeface="Montserrat Medium"/>
              <a:sym typeface="Montserrat Medium"/>
            </a:endParaRPr>
          </a:p>
          <a:p>
            <a:pPr marL="457200" lvl="0" indent="-305435"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Summer Break - Vacation/Time Off</a:t>
            </a:r>
            <a:endParaRPr sz="2200">
              <a:solidFill>
                <a:schemeClr val="lt1"/>
              </a:solidFill>
              <a:latin typeface="Montserrat Medium"/>
              <a:ea typeface="Montserrat Medium"/>
              <a:cs typeface="Montserrat Medium"/>
              <a:sym typeface="Montserrat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7"/>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1800"/>
              <a:t>WHAT DO THE DIVISIONS MEAN?</a:t>
            </a:r>
            <a:endParaRPr sz="1800"/>
          </a:p>
          <a:p>
            <a:pPr marL="0" lvl="0" indent="0" algn="l" rtl="0">
              <a:spcBef>
                <a:spcPts val="0"/>
              </a:spcBef>
              <a:spcAft>
                <a:spcPts val="0"/>
              </a:spcAft>
              <a:buNone/>
            </a:pPr>
            <a:r>
              <a:rPr lang="en"/>
              <a:t>NCAA D2</a:t>
            </a:r>
            <a:endParaRPr/>
          </a:p>
        </p:txBody>
      </p:sp>
      <p:sp>
        <p:nvSpPr>
          <p:cNvPr id="114" name="Google Shape;114;p27"/>
          <p:cNvSpPr txBox="1">
            <a:spLocks noGrp="1"/>
          </p:cNvSpPr>
          <p:nvPr>
            <p:ph type="body" idx="4294967295"/>
          </p:nvPr>
        </p:nvSpPr>
        <p:spPr>
          <a:xfrm>
            <a:off x="575750" y="1714500"/>
            <a:ext cx="8009100" cy="3112200"/>
          </a:xfrm>
          <a:prstGeom prst="rect">
            <a:avLst/>
          </a:prstGeom>
        </p:spPr>
        <p:txBody>
          <a:bodyPr spcFirstLastPara="1" wrap="square" lIns="0" tIns="0" rIns="0" bIns="0" anchor="t" anchorCtr="0">
            <a:normAutofit fontScale="70000" lnSpcReduction="20000"/>
          </a:bodyPr>
          <a:lstStyle/>
          <a:p>
            <a:pPr marL="457200" lvl="0" indent="-326390"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Often next highest level of Competition</a:t>
            </a:r>
            <a:endParaRPr sz="2200">
              <a:latin typeface="Montserrat Medium"/>
              <a:ea typeface="Montserrat Medium"/>
              <a:cs typeface="Montserrat Medium"/>
              <a:sym typeface="Montserrat Medium"/>
            </a:endParaRPr>
          </a:p>
          <a:p>
            <a:pPr marL="457200" lvl="0" indent="-326390"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Full rides - up to 9.9 for men, 9.9 for women</a:t>
            </a:r>
            <a:endParaRPr sz="2200">
              <a:latin typeface="Montserrat Medium"/>
              <a:ea typeface="Montserrat Medium"/>
              <a:cs typeface="Montserrat Medium"/>
              <a:sym typeface="Montserrat Medium"/>
            </a:endParaRPr>
          </a:p>
          <a:p>
            <a:pPr marL="457200" lvl="0" indent="0" algn="l" rtl="0">
              <a:spcBef>
                <a:spcPts val="0"/>
              </a:spcBef>
              <a:spcAft>
                <a:spcPts val="0"/>
              </a:spcAft>
              <a:buNone/>
            </a:pPr>
            <a:endParaRPr sz="2200">
              <a:latin typeface="Montserrat Medium"/>
              <a:ea typeface="Montserrat Medium"/>
              <a:cs typeface="Montserrat Medium"/>
              <a:sym typeface="Montserrat Medium"/>
            </a:endParaRPr>
          </a:p>
          <a:p>
            <a:pPr marL="0" lvl="0" indent="0" algn="l" rtl="0">
              <a:spcBef>
                <a:spcPts val="0"/>
              </a:spcBef>
              <a:spcAft>
                <a:spcPts val="0"/>
              </a:spcAft>
              <a:buNone/>
            </a:pPr>
            <a:r>
              <a:rPr lang="en" sz="2343" b="1"/>
              <a:t>SEASON</a:t>
            </a:r>
            <a:endParaRPr sz="2343" b="1"/>
          </a:p>
          <a:p>
            <a:pPr marL="0" lvl="0" indent="0" algn="l" rtl="0">
              <a:spcBef>
                <a:spcPts val="0"/>
              </a:spcBef>
              <a:spcAft>
                <a:spcPts val="0"/>
              </a:spcAft>
              <a:buNone/>
            </a:pPr>
            <a:endParaRPr sz="1057" b="1"/>
          </a:p>
          <a:p>
            <a:pPr marL="457200" lvl="0" indent="-326390"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Fall </a:t>
            </a:r>
            <a:endParaRPr sz="2200">
              <a:latin typeface="Montserrat Medium"/>
              <a:ea typeface="Montserrat Medium"/>
              <a:cs typeface="Montserrat Medium"/>
              <a:sym typeface="Montserrat Medium"/>
            </a:endParaRPr>
          </a:p>
          <a:p>
            <a:pPr marL="914400" lvl="1" indent="-320040" algn="l" rtl="0">
              <a:spcBef>
                <a:spcPts val="0"/>
              </a:spcBef>
              <a:spcAft>
                <a:spcPts val="0"/>
              </a:spcAft>
              <a:buSzPct val="100000"/>
              <a:buFont typeface="Montserrat Medium"/>
              <a:buChar char="○"/>
            </a:pPr>
            <a:r>
              <a:rPr lang="en" sz="2057">
                <a:latin typeface="Montserrat Medium"/>
                <a:ea typeface="Montserrat Medium"/>
                <a:cs typeface="Montserrat Medium"/>
                <a:sym typeface="Montserrat Medium"/>
              </a:rPr>
              <a:t>Mid-August- End of November</a:t>
            </a:r>
            <a:endParaRPr sz="2057">
              <a:latin typeface="Montserrat Medium"/>
              <a:ea typeface="Montserrat Medium"/>
              <a:cs typeface="Montserrat Medium"/>
              <a:sym typeface="Montserrat Medium"/>
            </a:endParaRPr>
          </a:p>
          <a:p>
            <a:pPr marL="914400" lvl="1" indent="-320040" algn="l" rtl="0">
              <a:spcBef>
                <a:spcPts val="0"/>
              </a:spcBef>
              <a:spcAft>
                <a:spcPts val="0"/>
              </a:spcAft>
              <a:buSzPct val="100000"/>
              <a:buFont typeface="Montserrat Medium"/>
              <a:buChar char="○"/>
            </a:pPr>
            <a:r>
              <a:rPr lang="en" sz="2057">
                <a:latin typeface="Montserrat Medium"/>
                <a:ea typeface="Montserrat Medium"/>
                <a:cs typeface="Montserrat Medium"/>
                <a:sym typeface="Montserrat Medium"/>
              </a:rPr>
              <a:t>Max. 4 hrs daily, 20 hrs weekly </a:t>
            </a:r>
            <a:endParaRPr sz="2057">
              <a:latin typeface="Montserrat Medium"/>
              <a:ea typeface="Montserrat Medium"/>
              <a:cs typeface="Montserrat Medium"/>
              <a:sym typeface="Montserrat Medium"/>
            </a:endParaRPr>
          </a:p>
          <a:p>
            <a:pPr marL="457200" lvl="0" indent="-326390"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Spring Season </a:t>
            </a:r>
            <a:endParaRPr sz="2200">
              <a:latin typeface="Montserrat Medium"/>
              <a:ea typeface="Montserrat Medium"/>
              <a:cs typeface="Montserrat Medium"/>
              <a:sym typeface="Montserrat Medium"/>
            </a:endParaRPr>
          </a:p>
          <a:p>
            <a:pPr marL="914400" lvl="1" indent="-320040" algn="l" rtl="0">
              <a:spcBef>
                <a:spcPts val="0"/>
              </a:spcBef>
              <a:spcAft>
                <a:spcPts val="0"/>
              </a:spcAft>
              <a:buSzPct val="100000"/>
              <a:buFont typeface="Montserrat Medium"/>
              <a:buChar char="○"/>
            </a:pPr>
            <a:r>
              <a:rPr lang="en" sz="2057">
                <a:latin typeface="Montserrat Medium"/>
                <a:ea typeface="Montserrat Medium"/>
                <a:cs typeface="Montserrat Medium"/>
                <a:sym typeface="Montserrat Medium"/>
              </a:rPr>
              <a:t>6-8 weeks</a:t>
            </a:r>
            <a:endParaRPr sz="2057">
              <a:latin typeface="Montserrat Medium"/>
              <a:ea typeface="Montserrat Medium"/>
              <a:cs typeface="Montserrat Medium"/>
              <a:sym typeface="Montserrat Medium"/>
            </a:endParaRPr>
          </a:p>
          <a:p>
            <a:pPr marL="914400" lvl="1" indent="-320040" algn="l" rtl="0">
              <a:spcBef>
                <a:spcPts val="0"/>
              </a:spcBef>
              <a:spcAft>
                <a:spcPts val="0"/>
              </a:spcAft>
              <a:buSzPct val="100000"/>
              <a:buFont typeface="Montserrat Medium"/>
              <a:buChar char="○"/>
            </a:pPr>
            <a:r>
              <a:rPr lang="en" sz="2057">
                <a:latin typeface="Montserrat Medium"/>
                <a:ea typeface="Montserrat Medium"/>
                <a:cs typeface="Montserrat Medium"/>
                <a:sym typeface="Montserrat Medium"/>
              </a:rPr>
              <a:t>Max. 4 hrs daily, 15 hrs weekly </a:t>
            </a:r>
            <a:endParaRPr sz="2057">
              <a:latin typeface="Montserrat Medium"/>
              <a:ea typeface="Montserrat Medium"/>
              <a:cs typeface="Montserrat Medium"/>
              <a:sym typeface="Montserrat Medium"/>
            </a:endParaRPr>
          </a:p>
          <a:p>
            <a:pPr marL="457200" lvl="0" indent="-326390"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Off Season</a:t>
            </a:r>
            <a:endParaRPr sz="2200">
              <a:latin typeface="Montserrat Medium"/>
              <a:ea typeface="Montserrat Medium"/>
              <a:cs typeface="Montserrat Medium"/>
              <a:sym typeface="Montserrat Medium"/>
            </a:endParaRPr>
          </a:p>
          <a:p>
            <a:pPr marL="914400" lvl="1" indent="-320040" algn="l" rtl="0">
              <a:spcBef>
                <a:spcPts val="0"/>
              </a:spcBef>
              <a:spcAft>
                <a:spcPts val="0"/>
              </a:spcAft>
              <a:buSzPct val="100000"/>
              <a:buFont typeface="Montserrat Medium"/>
              <a:buChar char="○"/>
            </a:pPr>
            <a:r>
              <a:rPr lang="en" sz="2057">
                <a:latin typeface="Montserrat Medium"/>
                <a:ea typeface="Montserrat Medium"/>
                <a:cs typeface="Montserrat Medium"/>
                <a:sym typeface="Montserrat Medium"/>
              </a:rPr>
              <a:t>Max 8 hrs weekly, no more than 4 with a ball</a:t>
            </a:r>
            <a:endParaRPr sz="2057">
              <a:latin typeface="Montserrat Medium"/>
              <a:ea typeface="Montserrat Medium"/>
              <a:cs typeface="Montserrat Medium"/>
              <a:sym typeface="Montserrat Medium"/>
            </a:endParaRPr>
          </a:p>
          <a:p>
            <a:pPr marL="457200" lvl="0" indent="-326390"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Vacation</a:t>
            </a:r>
            <a:endParaRPr sz="2200">
              <a:latin typeface="Montserrat Medium"/>
              <a:ea typeface="Montserrat Medium"/>
              <a:cs typeface="Montserrat Medium"/>
              <a:sym typeface="Montserrat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8"/>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1800"/>
              <a:t>WHAT DO THE DIVISIONS MEAN?</a:t>
            </a:r>
            <a:endParaRPr sz="1800"/>
          </a:p>
          <a:p>
            <a:pPr marL="0" lvl="0" indent="0" algn="l" rtl="0">
              <a:spcBef>
                <a:spcPts val="0"/>
              </a:spcBef>
              <a:spcAft>
                <a:spcPts val="0"/>
              </a:spcAft>
              <a:buNone/>
            </a:pPr>
            <a:r>
              <a:rPr lang="en"/>
              <a:t>NCAA D3</a:t>
            </a:r>
            <a:endParaRPr/>
          </a:p>
        </p:txBody>
      </p:sp>
      <p:sp>
        <p:nvSpPr>
          <p:cNvPr id="120" name="Google Shape;120;p28"/>
          <p:cNvSpPr txBox="1">
            <a:spLocks noGrp="1"/>
          </p:cNvSpPr>
          <p:nvPr>
            <p:ph type="body" idx="4294967295"/>
          </p:nvPr>
        </p:nvSpPr>
        <p:spPr>
          <a:xfrm>
            <a:off x="575750" y="1714500"/>
            <a:ext cx="8009100" cy="3112200"/>
          </a:xfrm>
          <a:prstGeom prst="rect">
            <a:avLst/>
          </a:prstGeom>
        </p:spPr>
        <p:txBody>
          <a:bodyPr spcFirstLastPara="1" wrap="square" lIns="0" tIns="0" rIns="0" bIns="0" anchor="t" anchorCtr="0">
            <a:normAutofit fontScale="62500" lnSpcReduction="20000"/>
          </a:bodyPr>
          <a:lstStyle/>
          <a:p>
            <a:pPr marL="457200" lvl="0" indent="-315913"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Variable level of Competition</a:t>
            </a:r>
            <a:endParaRPr sz="2200">
              <a:latin typeface="Montserrat Medium"/>
              <a:ea typeface="Montserrat Medium"/>
              <a:cs typeface="Montserrat Medium"/>
              <a:sym typeface="Montserrat Medium"/>
            </a:endParaRPr>
          </a:p>
          <a:p>
            <a:pPr marL="457200" lvl="0" indent="-315913"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NO athletic scholarships | a lot of other aid available</a:t>
            </a:r>
            <a:endParaRPr sz="2200">
              <a:latin typeface="Montserrat Medium"/>
              <a:ea typeface="Montserrat Medium"/>
              <a:cs typeface="Montserrat Medium"/>
              <a:sym typeface="Montserrat Medium"/>
            </a:endParaRPr>
          </a:p>
          <a:p>
            <a:pPr marL="0" lvl="0" indent="0" algn="l" rtl="0">
              <a:spcBef>
                <a:spcPts val="0"/>
              </a:spcBef>
              <a:spcAft>
                <a:spcPts val="0"/>
              </a:spcAft>
              <a:buNone/>
            </a:pPr>
            <a:endParaRPr sz="2200">
              <a:latin typeface="Montserrat Medium"/>
              <a:ea typeface="Montserrat Medium"/>
              <a:cs typeface="Montserrat Medium"/>
              <a:sym typeface="Montserrat Medium"/>
            </a:endParaRPr>
          </a:p>
          <a:p>
            <a:pPr marL="0" lvl="0" indent="0" algn="l" rtl="0">
              <a:spcBef>
                <a:spcPts val="0"/>
              </a:spcBef>
              <a:spcAft>
                <a:spcPts val="0"/>
              </a:spcAft>
              <a:buNone/>
            </a:pPr>
            <a:r>
              <a:rPr lang="en" sz="2200" b="1"/>
              <a:t>SEASON</a:t>
            </a:r>
            <a:endParaRPr sz="2200" b="1"/>
          </a:p>
          <a:p>
            <a:pPr marL="0" lvl="0" indent="0" algn="l" rtl="0">
              <a:spcBef>
                <a:spcPts val="0"/>
              </a:spcBef>
              <a:spcAft>
                <a:spcPts val="0"/>
              </a:spcAft>
              <a:buNone/>
            </a:pPr>
            <a:endParaRPr sz="1131" b="1"/>
          </a:p>
          <a:p>
            <a:pPr marL="457200" lvl="0" indent="-315913"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Fall </a:t>
            </a:r>
            <a:endParaRPr sz="2200">
              <a:latin typeface="Montserrat Medium"/>
              <a:ea typeface="Montserrat Medium"/>
              <a:cs typeface="Montserrat Medium"/>
              <a:sym typeface="Montserrat Medium"/>
            </a:endParaRPr>
          </a:p>
          <a:p>
            <a:pPr marL="914400" lvl="1" indent="-315913"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Late-August- End of November</a:t>
            </a:r>
            <a:endParaRPr sz="2200">
              <a:latin typeface="Montserrat Medium"/>
              <a:ea typeface="Montserrat Medium"/>
              <a:cs typeface="Montserrat Medium"/>
              <a:sym typeface="Montserrat Medium"/>
            </a:endParaRPr>
          </a:p>
          <a:p>
            <a:pPr marL="914400" lvl="1" indent="-315913"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Max. 4 hrs daily, 20 hrs weekly </a:t>
            </a:r>
            <a:endParaRPr sz="2200">
              <a:latin typeface="Montserrat Medium"/>
              <a:ea typeface="Montserrat Medium"/>
              <a:cs typeface="Montserrat Medium"/>
              <a:sym typeface="Montserrat Medium"/>
            </a:endParaRPr>
          </a:p>
          <a:p>
            <a:pPr marL="914400" lvl="1" indent="-315913"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1 day off in 7</a:t>
            </a:r>
            <a:endParaRPr sz="2200">
              <a:latin typeface="Montserrat Medium"/>
              <a:ea typeface="Montserrat Medium"/>
              <a:cs typeface="Montserrat Medium"/>
              <a:sym typeface="Montserrat Medium"/>
            </a:endParaRPr>
          </a:p>
          <a:p>
            <a:pPr marL="457200" lvl="0" indent="-315913"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Spring Season </a:t>
            </a:r>
            <a:endParaRPr sz="2200">
              <a:latin typeface="Montserrat Medium"/>
              <a:ea typeface="Montserrat Medium"/>
              <a:cs typeface="Montserrat Medium"/>
              <a:sym typeface="Montserrat Medium"/>
            </a:endParaRPr>
          </a:p>
          <a:p>
            <a:pPr marL="914400" lvl="1" indent="-315913"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24 days</a:t>
            </a:r>
            <a:endParaRPr sz="2200">
              <a:latin typeface="Montserrat Medium"/>
              <a:ea typeface="Montserrat Medium"/>
              <a:cs typeface="Montserrat Medium"/>
              <a:sym typeface="Montserrat Medium"/>
            </a:endParaRPr>
          </a:p>
          <a:p>
            <a:pPr marL="914400" lvl="1" indent="-315913"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No more than 4 in a week</a:t>
            </a:r>
            <a:endParaRPr sz="2200">
              <a:latin typeface="Montserrat Medium"/>
              <a:ea typeface="Montserrat Medium"/>
              <a:cs typeface="Montserrat Medium"/>
              <a:sym typeface="Montserrat Medium"/>
            </a:endParaRPr>
          </a:p>
          <a:p>
            <a:pPr marL="914400" lvl="1" indent="-315913"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1 date of competition (2 games)</a:t>
            </a:r>
            <a:endParaRPr sz="2200">
              <a:latin typeface="Montserrat Medium"/>
              <a:ea typeface="Montserrat Medium"/>
              <a:cs typeface="Montserrat Medium"/>
              <a:sym typeface="Montserrat Medium"/>
            </a:endParaRPr>
          </a:p>
          <a:p>
            <a:pPr marL="457200" lvl="0" indent="-315913"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Off Season</a:t>
            </a:r>
            <a:endParaRPr sz="2200">
              <a:latin typeface="Montserrat Medium"/>
              <a:ea typeface="Montserrat Medium"/>
              <a:cs typeface="Montserrat Medium"/>
              <a:sym typeface="Montserrat Medium"/>
            </a:endParaRPr>
          </a:p>
          <a:p>
            <a:pPr marL="914400" lvl="1" indent="-315913"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None</a:t>
            </a:r>
            <a:endParaRPr sz="2200">
              <a:latin typeface="Montserrat Medium"/>
              <a:ea typeface="Montserrat Medium"/>
              <a:cs typeface="Montserrat Medium"/>
              <a:sym typeface="Montserrat Medium"/>
            </a:endParaRPr>
          </a:p>
          <a:p>
            <a:pPr marL="457200" lvl="0" indent="-315913"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Vacation</a:t>
            </a:r>
            <a:endParaRPr sz="2200">
              <a:latin typeface="Montserrat Medium"/>
              <a:ea typeface="Montserrat Medium"/>
              <a:cs typeface="Montserrat Medium"/>
              <a:sym typeface="Montserra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9"/>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1800"/>
              <a:t>WHAT DO THE DIVISIONS MEAN?</a:t>
            </a:r>
            <a:endParaRPr sz="1800"/>
          </a:p>
          <a:p>
            <a:pPr marL="0" lvl="0" indent="0" algn="l" rtl="0">
              <a:spcBef>
                <a:spcPts val="0"/>
              </a:spcBef>
              <a:spcAft>
                <a:spcPts val="0"/>
              </a:spcAft>
              <a:buNone/>
            </a:pPr>
            <a:r>
              <a:rPr lang="en"/>
              <a:t>NAIA</a:t>
            </a:r>
            <a:endParaRPr/>
          </a:p>
        </p:txBody>
      </p:sp>
      <p:sp>
        <p:nvSpPr>
          <p:cNvPr id="126" name="Google Shape;126;p29"/>
          <p:cNvSpPr txBox="1">
            <a:spLocks noGrp="1"/>
          </p:cNvSpPr>
          <p:nvPr>
            <p:ph type="body" idx="4294967295"/>
          </p:nvPr>
        </p:nvSpPr>
        <p:spPr>
          <a:xfrm>
            <a:off x="575750" y="1714500"/>
            <a:ext cx="8009100" cy="3112200"/>
          </a:xfrm>
          <a:prstGeom prst="rect">
            <a:avLst/>
          </a:prstGeom>
        </p:spPr>
        <p:txBody>
          <a:bodyPr spcFirstLastPara="1" wrap="square" lIns="0" tIns="0" rIns="0" bIns="0" anchor="t" anchorCtr="0">
            <a:normAutofit fontScale="85000" lnSpcReduction="20000"/>
          </a:bodyPr>
          <a:lstStyle/>
          <a:p>
            <a:pPr marL="457200" lvl="0" indent="-347345"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Variable level of Competition</a:t>
            </a:r>
            <a:endParaRPr sz="2200">
              <a:latin typeface="Montserrat Medium"/>
              <a:ea typeface="Montserrat Medium"/>
              <a:cs typeface="Montserrat Medium"/>
              <a:sym typeface="Montserrat Medium"/>
            </a:endParaRPr>
          </a:p>
          <a:p>
            <a:pPr marL="457200" lvl="0" indent="-347345"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Up to 12 Full Rides</a:t>
            </a:r>
            <a:endParaRPr sz="2200">
              <a:latin typeface="Montserrat Medium"/>
              <a:ea typeface="Montserrat Medium"/>
              <a:cs typeface="Montserrat Medium"/>
              <a:sym typeface="Montserrat Medium"/>
            </a:endParaRPr>
          </a:p>
          <a:p>
            <a:pPr marL="0" lvl="0" indent="0" algn="l" rtl="0">
              <a:spcBef>
                <a:spcPts val="0"/>
              </a:spcBef>
              <a:spcAft>
                <a:spcPts val="0"/>
              </a:spcAft>
              <a:buNone/>
            </a:pPr>
            <a:endParaRPr sz="2200">
              <a:latin typeface="Montserrat Medium"/>
              <a:ea typeface="Montserrat Medium"/>
              <a:cs typeface="Montserrat Medium"/>
              <a:sym typeface="Montserrat Medium"/>
            </a:endParaRPr>
          </a:p>
          <a:p>
            <a:pPr marL="0" lvl="0" indent="0" algn="l" rtl="0">
              <a:spcBef>
                <a:spcPts val="0"/>
              </a:spcBef>
              <a:spcAft>
                <a:spcPts val="0"/>
              </a:spcAft>
              <a:buNone/>
            </a:pPr>
            <a:r>
              <a:rPr lang="en" sz="2318" b="1"/>
              <a:t>SEASON</a:t>
            </a:r>
            <a:endParaRPr sz="2318" b="1"/>
          </a:p>
          <a:p>
            <a:pPr marL="0" lvl="0" indent="0" algn="l" rtl="0">
              <a:spcBef>
                <a:spcPts val="0"/>
              </a:spcBef>
              <a:spcAft>
                <a:spcPts val="0"/>
              </a:spcAft>
              <a:buNone/>
            </a:pPr>
            <a:endParaRPr sz="900" b="1"/>
          </a:p>
          <a:p>
            <a:pPr marL="457200" lvl="0" indent="-347345"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Fall </a:t>
            </a:r>
            <a:endParaRPr sz="2200">
              <a:latin typeface="Montserrat Medium"/>
              <a:ea typeface="Montserrat Medium"/>
              <a:cs typeface="Montserrat Medium"/>
              <a:sym typeface="Montserrat Medium"/>
            </a:endParaRPr>
          </a:p>
          <a:p>
            <a:pPr marL="914400" lvl="1" indent="-340995" algn="l" rtl="0">
              <a:spcBef>
                <a:spcPts val="0"/>
              </a:spcBef>
              <a:spcAft>
                <a:spcPts val="0"/>
              </a:spcAft>
              <a:buSzPct val="100000"/>
              <a:buFont typeface="Montserrat Medium"/>
              <a:buChar char="○"/>
            </a:pPr>
            <a:r>
              <a:rPr lang="en" sz="2082">
                <a:latin typeface="Montserrat Medium"/>
                <a:ea typeface="Montserrat Medium"/>
                <a:cs typeface="Montserrat Medium"/>
                <a:sym typeface="Montserrat Medium"/>
              </a:rPr>
              <a:t>Mid-August- Early December</a:t>
            </a:r>
            <a:endParaRPr sz="2082">
              <a:latin typeface="Montserrat Medium"/>
              <a:ea typeface="Montserrat Medium"/>
              <a:cs typeface="Montserrat Medium"/>
              <a:sym typeface="Montserrat Medium"/>
            </a:endParaRPr>
          </a:p>
          <a:p>
            <a:pPr marL="914400" lvl="1" indent="-340995" algn="l" rtl="0">
              <a:spcBef>
                <a:spcPts val="0"/>
              </a:spcBef>
              <a:spcAft>
                <a:spcPts val="0"/>
              </a:spcAft>
              <a:buSzPct val="100000"/>
              <a:buFont typeface="Montserrat Medium"/>
              <a:buChar char="○"/>
            </a:pPr>
            <a:r>
              <a:rPr lang="en" sz="2082">
                <a:latin typeface="Montserrat Medium"/>
                <a:ea typeface="Montserrat Medium"/>
                <a:cs typeface="Montserrat Medium"/>
                <a:sym typeface="Montserrat Medium"/>
              </a:rPr>
              <a:t>Hourly rules per institution/conference</a:t>
            </a:r>
            <a:endParaRPr sz="2082">
              <a:latin typeface="Montserrat Medium"/>
              <a:ea typeface="Montserrat Medium"/>
              <a:cs typeface="Montserrat Medium"/>
              <a:sym typeface="Montserrat Medium"/>
            </a:endParaRPr>
          </a:p>
          <a:p>
            <a:pPr marL="457200" lvl="0" indent="-347345"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Spring Season </a:t>
            </a:r>
            <a:endParaRPr sz="2200">
              <a:latin typeface="Montserrat Medium"/>
              <a:ea typeface="Montserrat Medium"/>
              <a:cs typeface="Montserrat Medium"/>
              <a:sym typeface="Montserrat Medium"/>
            </a:endParaRPr>
          </a:p>
          <a:p>
            <a:pPr marL="914400" lvl="1" indent="-340995" algn="l" rtl="0">
              <a:spcBef>
                <a:spcPts val="0"/>
              </a:spcBef>
              <a:spcAft>
                <a:spcPts val="0"/>
              </a:spcAft>
              <a:buSzPct val="100000"/>
              <a:buFont typeface="Montserrat Medium"/>
              <a:buChar char="○"/>
            </a:pPr>
            <a:r>
              <a:rPr lang="en" sz="2082">
                <a:latin typeface="Montserrat Medium"/>
                <a:ea typeface="Montserrat Medium"/>
                <a:cs typeface="Montserrat Medium"/>
                <a:sym typeface="Montserrat Medium"/>
              </a:rPr>
              <a:t>3 games</a:t>
            </a:r>
            <a:endParaRPr sz="2082">
              <a:latin typeface="Montserrat Medium"/>
              <a:ea typeface="Montserrat Medium"/>
              <a:cs typeface="Montserrat Medium"/>
              <a:sym typeface="Montserrat Medium"/>
            </a:endParaRPr>
          </a:p>
          <a:p>
            <a:pPr marL="457200" lvl="0" indent="-347345"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Off Season/Vacation</a:t>
            </a:r>
            <a:endParaRPr sz="2200">
              <a:latin typeface="Montserrat Medium"/>
              <a:ea typeface="Montserrat Medium"/>
              <a:cs typeface="Montserrat Medium"/>
              <a:sym typeface="Montserrat Medium"/>
            </a:endParaRPr>
          </a:p>
          <a:p>
            <a:pPr marL="914400" lvl="1" indent="-340995" algn="l" rtl="0">
              <a:spcBef>
                <a:spcPts val="0"/>
              </a:spcBef>
              <a:spcAft>
                <a:spcPts val="0"/>
              </a:spcAft>
              <a:buSzPct val="100000"/>
              <a:buFont typeface="Montserrat Medium"/>
              <a:buChar char="○"/>
            </a:pPr>
            <a:r>
              <a:rPr lang="en" sz="2082">
                <a:latin typeface="Montserrat Medium"/>
                <a:ea typeface="Montserrat Medium"/>
                <a:cs typeface="Montserrat Medium"/>
                <a:sym typeface="Montserrat Medium"/>
              </a:rPr>
              <a:t>per institution/conference</a:t>
            </a:r>
            <a:endParaRPr sz="2082">
              <a:latin typeface="Montserrat Medium"/>
              <a:ea typeface="Montserrat Medium"/>
              <a:cs typeface="Montserrat Medium"/>
              <a:sym typeface="Montserrat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30"/>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1800"/>
              <a:t>WHAT DO THE DIVISIONS MEAN?</a:t>
            </a:r>
            <a:endParaRPr sz="1800"/>
          </a:p>
          <a:p>
            <a:pPr marL="0" lvl="0" indent="0" algn="l" rtl="0">
              <a:spcBef>
                <a:spcPts val="0"/>
              </a:spcBef>
              <a:spcAft>
                <a:spcPts val="0"/>
              </a:spcAft>
              <a:buNone/>
            </a:pPr>
            <a:r>
              <a:rPr lang="en"/>
              <a:t>NJCAA (JuCo)</a:t>
            </a:r>
            <a:endParaRPr/>
          </a:p>
        </p:txBody>
      </p:sp>
      <p:sp>
        <p:nvSpPr>
          <p:cNvPr id="132" name="Google Shape;132;p30"/>
          <p:cNvSpPr txBox="1">
            <a:spLocks noGrp="1"/>
          </p:cNvSpPr>
          <p:nvPr>
            <p:ph type="body" idx="4294967295"/>
          </p:nvPr>
        </p:nvSpPr>
        <p:spPr>
          <a:xfrm>
            <a:off x="575750" y="1714500"/>
            <a:ext cx="8009100" cy="3112200"/>
          </a:xfrm>
          <a:prstGeom prst="rect">
            <a:avLst/>
          </a:prstGeom>
        </p:spPr>
        <p:txBody>
          <a:bodyPr spcFirstLastPara="1" wrap="square" lIns="0" tIns="0" rIns="0" bIns="0" anchor="t" anchorCtr="0">
            <a:normAutofit fontScale="70000" lnSpcReduction="10000"/>
          </a:bodyPr>
          <a:lstStyle/>
          <a:p>
            <a:pPr marL="457200" lvl="0" indent="-326390"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Variable level of Competition</a:t>
            </a:r>
            <a:endParaRPr sz="2200">
              <a:latin typeface="Montserrat Medium"/>
              <a:ea typeface="Montserrat Medium"/>
              <a:cs typeface="Montserrat Medium"/>
              <a:sym typeface="Montserrat Medium"/>
            </a:endParaRPr>
          </a:p>
          <a:p>
            <a:pPr marL="457200" lvl="0" indent="-326390"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Many options in Northern California </a:t>
            </a:r>
            <a:r>
              <a:rPr lang="en" sz="1914">
                <a:latin typeface="Montserrat Medium"/>
                <a:ea typeface="Montserrat Medium"/>
                <a:cs typeface="Montserrat Medium"/>
                <a:sym typeface="Montserrat Medium"/>
              </a:rPr>
              <a:t>(38 Men’s Programs &amp; 44 Women’s Programs) </a:t>
            </a:r>
            <a:endParaRPr sz="1914">
              <a:latin typeface="Montserrat Medium"/>
              <a:ea typeface="Montserrat Medium"/>
              <a:cs typeface="Montserrat Medium"/>
              <a:sym typeface="Montserrat Medium"/>
            </a:endParaRPr>
          </a:p>
          <a:p>
            <a:pPr marL="0" lvl="0" indent="0" algn="l" rtl="0">
              <a:spcBef>
                <a:spcPts val="0"/>
              </a:spcBef>
              <a:spcAft>
                <a:spcPts val="0"/>
              </a:spcAft>
              <a:buNone/>
            </a:pPr>
            <a:endParaRPr sz="2200">
              <a:latin typeface="Montserrat Medium"/>
              <a:ea typeface="Montserrat Medium"/>
              <a:cs typeface="Montserrat Medium"/>
              <a:sym typeface="Montserrat Medium"/>
            </a:endParaRPr>
          </a:p>
          <a:p>
            <a:pPr marL="0" lvl="0" indent="0" algn="l" rtl="0">
              <a:spcBef>
                <a:spcPts val="0"/>
              </a:spcBef>
              <a:spcAft>
                <a:spcPts val="0"/>
              </a:spcAft>
              <a:buNone/>
            </a:pPr>
            <a:r>
              <a:rPr lang="en" sz="2360" b="1"/>
              <a:t>SEASON</a:t>
            </a:r>
            <a:endParaRPr sz="2360" b="1"/>
          </a:p>
          <a:p>
            <a:pPr marL="457200" lvl="0" indent="-326390"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Fall </a:t>
            </a:r>
            <a:endParaRPr sz="2200">
              <a:latin typeface="Montserrat Medium"/>
              <a:ea typeface="Montserrat Medium"/>
              <a:cs typeface="Montserrat Medium"/>
              <a:sym typeface="Montserrat Medium"/>
            </a:endParaRPr>
          </a:p>
          <a:p>
            <a:pPr marL="914400" lvl="1" indent="-320040" algn="l" rtl="0">
              <a:spcBef>
                <a:spcPts val="0"/>
              </a:spcBef>
              <a:spcAft>
                <a:spcPts val="0"/>
              </a:spcAft>
              <a:buSzPct val="100000"/>
              <a:buFont typeface="Montserrat Medium"/>
              <a:buChar char="○"/>
            </a:pPr>
            <a:r>
              <a:rPr lang="en" sz="2057">
                <a:latin typeface="Montserrat Medium"/>
                <a:ea typeface="Montserrat Medium"/>
                <a:cs typeface="Montserrat Medium"/>
                <a:sym typeface="Montserrat Medium"/>
              </a:rPr>
              <a:t>Pre-Season + Summer Class - Early December</a:t>
            </a:r>
            <a:endParaRPr sz="2057">
              <a:latin typeface="Montserrat Medium"/>
              <a:ea typeface="Montserrat Medium"/>
              <a:cs typeface="Montserrat Medium"/>
              <a:sym typeface="Montserrat Medium"/>
            </a:endParaRPr>
          </a:p>
          <a:p>
            <a:pPr marL="914400" lvl="1" indent="-320040" algn="l" rtl="0">
              <a:spcBef>
                <a:spcPts val="0"/>
              </a:spcBef>
              <a:spcAft>
                <a:spcPts val="0"/>
              </a:spcAft>
              <a:buSzPct val="100000"/>
              <a:buFont typeface="Montserrat Medium"/>
              <a:buChar char="○"/>
            </a:pPr>
            <a:r>
              <a:rPr lang="en" sz="2057">
                <a:latin typeface="Montserrat Medium"/>
                <a:ea typeface="Montserrat Medium"/>
                <a:cs typeface="Montserrat Medium"/>
                <a:sym typeface="Montserrat Medium"/>
              </a:rPr>
              <a:t>Matches </a:t>
            </a:r>
            <a:r>
              <a:rPr lang="en" sz="1914">
                <a:latin typeface="Montserrat Medium"/>
                <a:ea typeface="Montserrat Medium"/>
                <a:cs typeface="Montserrat Medium"/>
                <a:sym typeface="Montserrat Medium"/>
              </a:rPr>
              <a:t>(mid-Aug through mid-Novr; playoffs through mid-Dec)</a:t>
            </a:r>
            <a:endParaRPr sz="1914">
              <a:latin typeface="Montserrat Medium"/>
              <a:ea typeface="Montserrat Medium"/>
              <a:cs typeface="Montserrat Medium"/>
              <a:sym typeface="Montserrat Medium"/>
            </a:endParaRPr>
          </a:p>
          <a:p>
            <a:pPr marL="457200" lvl="0" indent="-326390"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Spring  </a:t>
            </a:r>
            <a:endParaRPr sz="2200">
              <a:latin typeface="Montserrat Medium"/>
              <a:ea typeface="Montserrat Medium"/>
              <a:cs typeface="Montserrat Medium"/>
              <a:sym typeface="Montserrat Medium"/>
            </a:endParaRPr>
          </a:p>
          <a:p>
            <a:pPr marL="914400" lvl="1" indent="-320040" algn="l" rtl="0">
              <a:spcBef>
                <a:spcPts val="0"/>
              </a:spcBef>
              <a:spcAft>
                <a:spcPts val="0"/>
              </a:spcAft>
              <a:buSzPct val="100000"/>
              <a:buFont typeface="Montserrat Medium"/>
              <a:buChar char="○"/>
            </a:pPr>
            <a:r>
              <a:rPr lang="en" sz="2057">
                <a:latin typeface="Montserrat Medium"/>
                <a:ea typeface="Montserrat Medium"/>
                <a:cs typeface="Montserrat Medium"/>
                <a:sym typeface="Montserrat Medium"/>
              </a:rPr>
              <a:t>175 total hours, max 12 weekly</a:t>
            </a:r>
            <a:endParaRPr sz="2057">
              <a:latin typeface="Montserrat Medium"/>
              <a:ea typeface="Montserrat Medium"/>
              <a:cs typeface="Montserrat Medium"/>
              <a:sym typeface="Montserrat Medium"/>
            </a:endParaRPr>
          </a:p>
          <a:p>
            <a:pPr marL="914400" lvl="1" indent="-320040" algn="l" rtl="0">
              <a:spcBef>
                <a:spcPts val="0"/>
              </a:spcBef>
              <a:spcAft>
                <a:spcPts val="0"/>
              </a:spcAft>
              <a:buSzPct val="100000"/>
              <a:buFont typeface="Montserrat Medium"/>
              <a:buChar char="○"/>
            </a:pPr>
            <a:r>
              <a:rPr lang="en" sz="2057">
                <a:latin typeface="Montserrat Medium"/>
                <a:ea typeface="Montserrat Medium"/>
                <a:cs typeface="Montserrat Medium"/>
                <a:sym typeface="Montserrat Medium"/>
              </a:rPr>
              <a:t>3/1-5/31 - 4 game dates</a:t>
            </a:r>
            <a:endParaRPr sz="2057">
              <a:latin typeface="Montserrat Medium"/>
              <a:ea typeface="Montserrat Medium"/>
              <a:cs typeface="Montserrat Medium"/>
              <a:sym typeface="Montserrat Medium"/>
            </a:endParaRPr>
          </a:p>
          <a:p>
            <a:pPr marL="457200" lvl="0" indent="-326390" algn="l" rtl="0">
              <a:spcBef>
                <a:spcPts val="0"/>
              </a:spcBef>
              <a:spcAft>
                <a:spcPts val="0"/>
              </a:spcAft>
              <a:buSzPct val="100000"/>
              <a:buFont typeface="Montserrat Medium"/>
              <a:buChar char="●"/>
            </a:pPr>
            <a:r>
              <a:rPr lang="en" sz="2200">
                <a:latin typeface="Montserrat Medium"/>
                <a:ea typeface="Montserrat Medium"/>
                <a:cs typeface="Montserrat Medium"/>
                <a:sym typeface="Montserrat Medium"/>
              </a:rPr>
              <a:t>Off Season/Vacation</a:t>
            </a:r>
            <a:endParaRPr sz="2200">
              <a:latin typeface="Montserrat Medium"/>
              <a:ea typeface="Montserrat Medium"/>
              <a:cs typeface="Montserrat Medium"/>
              <a:sym typeface="Montserrat Medium"/>
            </a:endParaRPr>
          </a:p>
          <a:p>
            <a:pPr marL="914400" lvl="1" indent="-320040" algn="l" rtl="0">
              <a:spcBef>
                <a:spcPts val="0"/>
              </a:spcBef>
              <a:spcAft>
                <a:spcPts val="0"/>
              </a:spcAft>
              <a:buSzPct val="100000"/>
              <a:buFont typeface="Montserrat Medium"/>
              <a:buChar char="○"/>
            </a:pPr>
            <a:r>
              <a:rPr lang="en" sz="2057">
                <a:latin typeface="Montserrat Medium"/>
                <a:ea typeface="Montserrat Medium"/>
                <a:cs typeface="Montserrat Medium"/>
                <a:sym typeface="Montserrat Medium"/>
              </a:rPr>
              <a:t>Classes</a:t>
            </a:r>
            <a:endParaRPr sz="2057">
              <a:latin typeface="Montserrat Medium"/>
              <a:ea typeface="Montserrat Medium"/>
              <a:cs typeface="Montserrat Medium"/>
              <a:sym typeface="Montserrat Medium"/>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6"/>
        <p:cNvGrpSpPr/>
        <p:nvPr/>
      </p:nvGrpSpPr>
      <p:grpSpPr>
        <a:xfrm>
          <a:off x="0" y="0"/>
          <a:ext cx="0" cy="0"/>
          <a:chOff x="0" y="0"/>
          <a:chExt cx="0" cy="0"/>
        </a:xfrm>
      </p:grpSpPr>
      <p:sp>
        <p:nvSpPr>
          <p:cNvPr id="137" name="Google Shape;137;p31"/>
          <p:cNvSpPr txBox="1">
            <a:spLocks noGrp="1"/>
          </p:cNvSpPr>
          <p:nvPr>
            <p:ph type="title"/>
          </p:nvPr>
        </p:nvSpPr>
        <p:spPr>
          <a:xfrm>
            <a:off x="576900" y="571500"/>
            <a:ext cx="8009100" cy="85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solidFill>
                  <a:schemeClr val="lt1"/>
                </a:solidFill>
              </a:rPr>
              <a:t>HOW DO YOU CHOOSE A SCHOOL?</a:t>
            </a:r>
            <a:endParaRPr>
              <a:solidFill>
                <a:schemeClr val="lt1"/>
              </a:solidFill>
            </a:endParaRPr>
          </a:p>
        </p:txBody>
      </p:sp>
      <p:sp>
        <p:nvSpPr>
          <p:cNvPr id="138" name="Google Shape;138;p31"/>
          <p:cNvSpPr txBox="1">
            <a:spLocks noGrp="1"/>
          </p:cNvSpPr>
          <p:nvPr>
            <p:ph type="body" idx="4294967295"/>
          </p:nvPr>
        </p:nvSpPr>
        <p:spPr>
          <a:xfrm>
            <a:off x="575750" y="1714500"/>
            <a:ext cx="8009100" cy="3112200"/>
          </a:xfrm>
          <a:prstGeom prst="rect">
            <a:avLst/>
          </a:prstGeom>
        </p:spPr>
        <p:txBody>
          <a:bodyPr spcFirstLastPara="1" wrap="square" lIns="0" tIns="0" rIns="0" bIns="0" anchor="t" anchorCtr="0">
            <a:normAutofit fontScale="85000" lnSpcReduction="20000"/>
          </a:bodyPr>
          <a:lstStyle/>
          <a:p>
            <a:pPr marL="0" lvl="0" indent="0" algn="l" rtl="0">
              <a:spcBef>
                <a:spcPts val="0"/>
              </a:spcBef>
              <a:spcAft>
                <a:spcPts val="0"/>
              </a:spcAft>
              <a:buNone/>
            </a:pPr>
            <a:r>
              <a:rPr lang="en" sz="2553" b="1">
                <a:highlight>
                  <a:schemeClr val="lt2"/>
                </a:highlight>
              </a:rPr>
              <a:t>Choose the right School for </a:t>
            </a:r>
            <a:r>
              <a:rPr lang="en" sz="2553" b="1" u="sng">
                <a:highlight>
                  <a:schemeClr val="lt2"/>
                </a:highlight>
              </a:rPr>
              <a:t>YOU</a:t>
            </a:r>
            <a:endParaRPr sz="2553" b="1" u="sng">
              <a:highlight>
                <a:schemeClr val="lt2"/>
              </a:highlight>
            </a:endParaRPr>
          </a:p>
          <a:p>
            <a:pPr marL="0" lvl="0" indent="0" algn="l" rtl="0">
              <a:spcBef>
                <a:spcPts val="0"/>
              </a:spcBef>
              <a:spcAft>
                <a:spcPts val="0"/>
              </a:spcAft>
              <a:buNone/>
            </a:pPr>
            <a:endParaRPr sz="2200">
              <a:solidFill>
                <a:schemeClr val="lt1"/>
              </a:solidFill>
              <a:latin typeface="Montserrat Medium"/>
              <a:ea typeface="Montserrat Medium"/>
              <a:cs typeface="Montserrat Medium"/>
              <a:sym typeface="Montserrat Medium"/>
            </a:endParaRPr>
          </a:p>
          <a:p>
            <a:pPr marL="0" lvl="0" indent="0" algn="l" rtl="0">
              <a:spcBef>
                <a:spcPts val="0"/>
              </a:spcBef>
              <a:spcAft>
                <a:spcPts val="0"/>
              </a:spcAft>
              <a:buNone/>
            </a:pPr>
            <a:r>
              <a:rPr lang="en" sz="2200" b="1">
                <a:solidFill>
                  <a:schemeClr val="lt1"/>
                </a:solidFill>
              </a:rPr>
              <a:t>CONSIDERATIONS - ATHLETIC</a:t>
            </a:r>
            <a:endParaRPr sz="2200" b="1">
              <a:solidFill>
                <a:schemeClr val="lt1"/>
              </a:solidFill>
            </a:endParaRPr>
          </a:p>
          <a:p>
            <a:pPr marL="0" lvl="0" indent="0" algn="l" rtl="0">
              <a:spcBef>
                <a:spcPts val="0"/>
              </a:spcBef>
              <a:spcAft>
                <a:spcPts val="0"/>
              </a:spcAft>
              <a:buNone/>
            </a:pPr>
            <a:endParaRPr sz="895" b="1">
              <a:solidFill>
                <a:schemeClr val="lt1"/>
              </a:solidFill>
            </a:endParaRPr>
          </a:p>
          <a:p>
            <a:pPr marL="457200" lvl="0" indent="-340381" algn="l" rtl="0">
              <a:spcBef>
                <a:spcPts val="0"/>
              </a:spcBef>
              <a:spcAft>
                <a:spcPts val="0"/>
              </a:spcAft>
              <a:buClr>
                <a:schemeClr val="lt1"/>
              </a:buClr>
              <a:buSzPct val="100000"/>
              <a:buFont typeface="Montserrat Medium"/>
              <a:buChar char="●"/>
            </a:pPr>
            <a:r>
              <a:rPr lang="en" sz="2071" b="1">
                <a:solidFill>
                  <a:schemeClr val="lt1"/>
                </a:solidFill>
              </a:rPr>
              <a:t>Level</a:t>
            </a:r>
            <a:r>
              <a:rPr lang="en" sz="2071">
                <a:solidFill>
                  <a:schemeClr val="lt1"/>
                </a:solidFill>
                <a:latin typeface="Montserrat Medium"/>
                <a:ea typeface="Montserrat Medium"/>
                <a:cs typeface="Montserrat Medium"/>
                <a:sym typeface="Montserrat Medium"/>
              </a:rPr>
              <a:t>:  D1 not the only or best option!  All divisions should be considered….</a:t>
            </a:r>
            <a:endParaRPr sz="2071">
              <a:solidFill>
                <a:schemeClr val="lt1"/>
              </a:solidFill>
              <a:latin typeface="Montserrat Medium"/>
              <a:ea typeface="Montserrat Medium"/>
              <a:cs typeface="Montserrat Medium"/>
              <a:sym typeface="Montserrat Medium"/>
            </a:endParaRPr>
          </a:p>
          <a:p>
            <a:pPr marL="457200" lvl="0" indent="-340381" algn="l" rtl="0">
              <a:spcBef>
                <a:spcPts val="0"/>
              </a:spcBef>
              <a:spcAft>
                <a:spcPts val="0"/>
              </a:spcAft>
              <a:buClr>
                <a:schemeClr val="lt1"/>
              </a:buClr>
              <a:buSzPct val="100000"/>
              <a:buFont typeface="Montserrat Medium"/>
              <a:buChar char="●"/>
            </a:pPr>
            <a:r>
              <a:rPr lang="en" sz="2071" b="1">
                <a:solidFill>
                  <a:schemeClr val="lt1"/>
                </a:solidFill>
              </a:rPr>
              <a:t>Playing time:</a:t>
            </a:r>
            <a:r>
              <a:rPr lang="en" sz="2071">
                <a:solidFill>
                  <a:schemeClr val="lt1"/>
                </a:solidFill>
                <a:latin typeface="Montserrat Medium"/>
                <a:ea typeface="Montserrat Medium"/>
                <a:cs typeface="Montserrat Medium"/>
                <a:sym typeface="Montserrat Medium"/>
              </a:rPr>
              <a:t> just being on the roster good enough?</a:t>
            </a:r>
            <a:endParaRPr sz="2071">
              <a:solidFill>
                <a:schemeClr val="lt1"/>
              </a:solidFill>
              <a:latin typeface="Montserrat Medium"/>
              <a:ea typeface="Montserrat Medium"/>
              <a:cs typeface="Montserrat Medium"/>
              <a:sym typeface="Montserrat Medium"/>
            </a:endParaRPr>
          </a:p>
          <a:p>
            <a:pPr marL="457200" lvl="0" indent="-340381" algn="l" rtl="0">
              <a:spcBef>
                <a:spcPts val="0"/>
              </a:spcBef>
              <a:spcAft>
                <a:spcPts val="0"/>
              </a:spcAft>
              <a:buClr>
                <a:schemeClr val="lt1"/>
              </a:buClr>
              <a:buSzPct val="100000"/>
              <a:buFont typeface="Montserrat Medium"/>
              <a:buChar char="●"/>
            </a:pPr>
            <a:r>
              <a:rPr lang="en" sz="2071" b="1">
                <a:solidFill>
                  <a:schemeClr val="lt1"/>
                </a:solidFill>
              </a:rPr>
              <a:t>Playing style:</a:t>
            </a:r>
            <a:r>
              <a:rPr lang="en" sz="2071">
                <a:solidFill>
                  <a:schemeClr val="lt1"/>
                </a:solidFill>
                <a:latin typeface="Montserrat Medium"/>
                <a:ea typeface="Montserrat Medium"/>
                <a:cs typeface="Montserrat Medium"/>
                <a:sym typeface="Montserrat Medium"/>
              </a:rPr>
              <a:t> programs play differently; do your research, watch them play </a:t>
            </a:r>
            <a:endParaRPr sz="2071">
              <a:solidFill>
                <a:schemeClr val="lt1"/>
              </a:solidFill>
              <a:latin typeface="Montserrat Medium"/>
              <a:ea typeface="Montserrat Medium"/>
              <a:cs typeface="Montserrat Medium"/>
              <a:sym typeface="Montserrat Medium"/>
            </a:endParaRPr>
          </a:p>
          <a:p>
            <a:pPr marL="457200" lvl="0" indent="-340381" algn="l" rtl="0">
              <a:spcBef>
                <a:spcPts val="0"/>
              </a:spcBef>
              <a:spcAft>
                <a:spcPts val="0"/>
              </a:spcAft>
              <a:buClr>
                <a:schemeClr val="lt1"/>
              </a:buClr>
              <a:buSzPct val="100000"/>
              <a:buFont typeface="Montserrat Medium"/>
              <a:buChar char="●"/>
            </a:pPr>
            <a:r>
              <a:rPr lang="en" sz="2071" b="1">
                <a:solidFill>
                  <a:schemeClr val="lt1"/>
                </a:solidFill>
              </a:rPr>
              <a:t>Coach relationship</a:t>
            </a:r>
            <a:r>
              <a:rPr lang="en" sz="2071">
                <a:solidFill>
                  <a:schemeClr val="lt1"/>
                </a:solidFill>
                <a:latin typeface="Montserrat Medium"/>
                <a:ea typeface="Montserrat Medium"/>
                <a:cs typeface="Montserrat Medium"/>
                <a:sym typeface="Montserrat Medium"/>
              </a:rPr>
              <a:t>: Important, good communicator, trust/respect</a:t>
            </a:r>
            <a:endParaRPr sz="2071">
              <a:solidFill>
                <a:schemeClr val="lt1"/>
              </a:solidFill>
              <a:latin typeface="Montserrat Medium"/>
              <a:ea typeface="Montserrat Medium"/>
              <a:cs typeface="Montserrat Medium"/>
              <a:sym typeface="Montserrat Medium"/>
            </a:endParaRPr>
          </a:p>
          <a:p>
            <a:pPr marL="457200" lvl="0" indent="-340381" algn="l" rtl="0">
              <a:spcBef>
                <a:spcPts val="0"/>
              </a:spcBef>
              <a:spcAft>
                <a:spcPts val="0"/>
              </a:spcAft>
              <a:buClr>
                <a:schemeClr val="lt1"/>
              </a:buClr>
              <a:buSzPct val="100000"/>
              <a:buFont typeface="Montserrat Medium"/>
              <a:buChar char="●"/>
            </a:pPr>
            <a:r>
              <a:rPr lang="en" sz="2071" b="1">
                <a:solidFill>
                  <a:schemeClr val="lt1"/>
                </a:solidFill>
              </a:rPr>
              <a:t>Time commitment / load management</a:t>
            </a:r>
            <a:r>
              <a:rPr lang="en" sz="2071">
                <a:solidFill>
                  <a:schemeClr val="lt1"/>
                </a:solidFill>
                <a:latin typeface="Montserrat Medium"/>
                <a:ea typeface="Montserrat Medium"/>
                <a:cs typeface="Montserrat Medium"/>
                <a:sym typeface="Montserrat Medium"/>
              </a:rPr>
              <a:t>: soccer + academics + social = a lot</a:t>
            </a:r>
            <a:endParaRPr sz="2071">
              <a:solidFill>
                <a:schemeClr val="lt1"/>
              </a:solidFill>
              <a:latin typeface="Montserrat Medium"/>
              <a:ea typeface="Montserrat Medium"/>
              <a:cs typeface="Montserrat Medium"/>
              <a:sym typeface="Montserrat Medium"/>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orCal Premiere Dark">
  <a:themeElements>
    <a:clrScheme name="Simple Light">
      <a:dk1>
        <a:srgbClr val="102C50"/>
      </a:dk1>
      <a:lt1>
        <a:srgbClr val="FFFFFF"/>
      </a:lt1>
      <a:dk2>
        <a:srgbClr val="7AA6C1"/>
      </a:dk2>
      <a:lt2>
        <a:srgbClr val="F4C145"/>
      </a:lt2>
      <a:accent1>
        <a:srgbClr val="FFFFFF"/>
      </a:accent1>
      <a:accent2>
        <a:srgbClr val="FFFFFF"/>
      </a:accent2>
      <a:accent3>
        <a:srgbClr val="FFFFFF"/>
      </a:accent3>
      <a:accent4>
        <a:srgbClr val="FFFFFF"/>
      </a:accent4>
      <a:accent5>
        <a:srgbClr val="FFFFFF"/>
      </a:accent5>
      <a:accent6>
        <a:srgbClr val="FFFFFF"/>
      </a:accent6>
      <a:hlink>
        <a:srgbClr val="7AA6C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1293</Words>
  <Application>Microsoft Office PowerPoint</Application>
  <PresentationFormat>On-screen Show (16:9)</PresentationFormat>
  <Paragraphs>197</Paragraphs>
  <Slides>26</Slides>
  <Notes>26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26</vt:i4>
      </vt:variant>
    </vt:vector>
  </HeadingPairs>
  <TitlesOfParts>
    <vt:vector size="36" baseType="lpstr">
      <vt:lpstr>Montserrat Medium</vt:lpstr>
      <vt:lpstr>Oswald Medium</vt:lpstr>
      <vt:lpstr>Montserrat Light</vt:lpstr>
      <vt:lpstr>Montserrat SemiBold</vt:lpstr>
      <vt:lpstr>Arial</vt:lpstr>
      <vt:lpstr>League Spartan ExtraBold</vt:lpstr>
      <vt:lpstr>Oswald</vt:lpstr>
      <vt:lpstr>Montserrat</vt:lpstr>
      <vt:lpstr>Simple Light</vt:lpstr>
      <vt:lpstr>NorCal Premiere Dark</vt:lpstr>
      <vt:lpstr>NORCAL PREMIER SOCCER INTRODUCTION TO COLLEGE RECRUITING  October 29, 2025</vt:lpstr>
      <vt:lpstr>TOPICS</vt:lpstr>
      <vt:lpstr>WHAT DO THE DIVISIONS MEAN?</vt:lpstr>
      <vt:lpstr>WHAT DO THE DIVISIONS MEAN? NCAA D1</vt:lpstr>
      <vt:lpstr>WHAT DO THE DIVISIONS MEAN? NCAA D2</vt:lpstr>
      <vt:lpstr>WHAT DO THE DIVISIONS MEAN? NCAA D3</vt:lpstr>
      <vt:lpstr>WHAT DO THE DIVISIONS MEAN? NAIA</vt:lpstr>
      <vt:lpstr>WHAT DO THE DIVISIONS MEAN? NJCAA (JuCo)</vt:lpstr>
      <vt:lpstr>HOW DO YOU CHOOSE A SCHOOL?</vt:lpstr>
      <vt:lpstr>HOW DO YOU CHOOSE A SCHOOL?</vt:lpstr>
      <vt:lpstr>HOW DO YOU CHOOSE A SCHOOL?</vt:lpstr>
      <vt:lpstr>RECRUITING RULES - NCAA D1</vt:lpstr>
      <vt:lpstr>RECRUITING RULES - NCAA D2</vt:lpstr>
      <vt:lpstr>RECRUITING RULES - NCAA D3</vt:lpstr>
      <vt:lpstr>RECRUITING RULES - NAIA</vt:lpstr>
      <vt:lpstr>ELIGIBILITY REQUIREMENTS - NCAA D1</vt:lpstr>
      <vt:lpstr>ELIGIBILITY REQUIREMENTS - NCAA D2</vt:lpstr>
      <vt:lpstr>ELIGIBILITY REQUIREMENTS - NCAA D3</vt:lpstr>
      <vt:lpstr>ELIGIBILITY REQUIREMENTS - NAIA</vt:lpstr>
      <vt:lpstr>HOW DO COLLEGES RECRUIT?</vt:lpstr>
      <vt:lpstr>HOW DO COLLEGES RECRUIT?</vt:lpstr>
      <vt:lpstr>HOW DO COLLEGES RECRUIT?</vt:lpstr>
      <vt:lpstr>HOW DO COLLEGES RECRUIT?</vt:lpstr>
      <vt:lpstr>HOW DO YOU GET RECRUITED?</vt:lpstr>
      <vt:lpstr>HOW DO YOU GET RECRUITED?</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Rob Blair</dc:creator>
  <cp:lastModifiedBy>Rob Blair</cp:lastModifiedBy>
  <cp:revision>1</cp:revision>
  <dcterms:modified xsi:type="dcterms:W3CDTF">2026-07-22T18:24:34Z</dcterms:modified>
</cp:coreProperties>
</file>