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6"/>
  </p:notesMasterIdLst>
  <p:sldIdLst>
    <p:sldId id="302" r:id="rId2"/>
    <p:sldId id="304" r:id="rId3"/>
    <p:sldId id="259" r:id="rId4"/>
    <p:sldId id="270" r:id="rId5"/>
    <p:sldId id="271" r:id="rId6"/>
    <p:sldId id="262" r:id="rId7"/>
    <p:sldId id="264" r:id="rId8"/>
    <p:sldId id="273" r:id="rId9"/>
    <p:sldId id="274" r:id="rId10"/>
    <p:sldId id="306" r:id="rId11"/>
    <p:sldId id="305" r:id="rId12"/>
    <p:sldId id="275" r:id="rId13"/>
    <p:sldId id="276" r:id="rId14"/>
    <p:sldId id="279" r:id="rId15"/>
    <p:sldId id="307" r:id="rId16"/>
    <p:sldId id="280" r:id="rId17"/>
    <p:sldId id="281" r:id="rId18"/>
    <p:sldId id="282" r:id="rId19"/>
    <p:sldId id="278" r:id="rId20"/>
    <p:sldId id="308" r:id="rId21"/>
    <p:sldId id="309" r:id="rId22"/>
    <p:sldId id="310" r:id="rId23"/>
    <p:sldId id="316" r:id="rId24"/>
    <p:sldId id="268" r:id="rId25"/>
    <p:sldId id="315" r:id="rId26"/>
    <p:sldId id="263" r:id="rId27"/>
    <p:sldId id="283" r:id="rId28"/>
    <p:sldId id="261" r:id="rId29"/>
    <p:sldId id="285" r:id="rId30"/>
    <p:sldId id="288" r:id="rId31"/>
    <p:sldId id="286" r:id="rId32"/>
    <p:sldId id="289" r:id="rId33"/>
    <p:sldId id="290" r:id="rId34"/>
    <p:sldId id="291" r:id="rId35"/>
    <p:sldId id="303" r:id="rId36"/>
    <p:sldId id="301" r:id="rId37"/>
    <p:sldId id="294" r:id="rId38"/>
    <p:sldId id="292" r:id="rId39"/>
    <p:sldId id="293" r:id="rId40"/>
    <p:sldId id="297" r:id="rId41"/>
    <p:sldId id="298" r:id="rId42"/>
    <p:sldId id="267" r:id="rId43"/>
    <p:sldId id="284" r:id="rId44"/>
    <p:sldId id="269" r:id="rId45"/>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le Scott" initials="DS" lastIdx="1" clrIdx="0">
    <p:extLst>
      <p:ext uri="{19B8F6BF-5375-455C-9EA6-DF929625EA0E}">
        <p15:presenceInfo xmlns:p15="http://schemas.microsoft.com/office/powerpoint/2012/main" userId="c835ed31e69837c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46" autoAdjust="0"/>
    <p:restoredTop sz="94660"/>
  </p:normalViewPr>
  <p:slideViewPr>
    <p:cSldViewPr snapToGrid="0">
      <p:cViewPr varScale="1">
        <p:scale>
          <a:sx n="58" d="100"/>
          <a:sy n="58" d="100"/>
        </p:scale>
        <p:origin x="80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07ED0A6F-EEDF-45D2-907F-8D183F193E0A}" type="datetimeFigureOut">
              <a:rPr lang="en-US" smtClean="0"/>
              <a:t>6/23/2021</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127C1A4E-03FC-4F86-AF52-208FF83AFB7D}" type="slidenum">
              <a:rPr lang="en-US" smtClean="0"/>
              <a:t>‹#›</a:t>
            </a:fld>
            <a:endParaRPr lang="en-US"/>
          </a:p>
        </p:txBody>
      </p:sp>
    </p:spTree>
    <p:extLst>
      <p:ext uri="{BB962C8B-B14F-4D97-AF65-F5344CB8AC3E}">
        <p14:creationId xmlns:p14="http://schemas.microsoft.com/office/powerpoint/2010/main" val="1864214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58CEF-9DDC-44C8-A68B-1173373AFC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31FDA27-B817-40E5-8549-93CA0E2E70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4423A2-E0D3-4B34-8418-94D7F6D7FB23}"/>
              </a:ext>
            </a:extLst>
          </p:cNvPr>
          <p:cNvSpPr>
            <a:spLocks noGrp="1"/>
          </p:cNvSpPr>
          <p:nvPr>
            <p:ph type="dt" sz="half" idx="10"/>
          </p:nvPr>
        </p:nvSpPr>
        <p:spPr/>
        <p:txBody>
          <a:bodyPr/>
          <a:lstStyle/>
          <a:p>
            <a:fld id="{8F7DA8C2-098C-4774-8A0A-89D64B98CD44}" type="datetime1">
              <a:rPr lang="en-US" smtClean="0"/>
              <a:t>6/23/2021</a:t>
            </a:fld>
            <a:endParaRPr lang="en-US"/>
          </a:p>
        </p:txBody>
      </p:sp>
      <p:sp>
        <p:nvSpPr>
          <p:cNvPr id="5" name="Footer Placeholder 4">
            <a:extLst>
              <a:ext uri="{FF2B5EF4-FFF2-40B4-BE49-F238E27FC236}">
                <a16:creationId xmlns:a16="http://schemas.microsoft.com/office/drawing/2014/main" id="{D668C31E-0EB2-4308-A20B-B806FA32A9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01A4EE-9786-4D56-9771-79D3D44944BF}"/>
              </a:ext>
            </a:extLst>
          </p:cNvPr>
          <p:cNvSpPr>
            <a:spLocks noGrp="1"/>
          </p:cNvSpPr>
          <p:nvPr>
            <p:ph type="sldNum" sz="quarter" idx="12"/>
          </p:nvPr>
        </p:nvSpPr>
        <p:spPr/>
        <p:txBody>
          <a:bodyPr/>
          <a:lstStyle/>
          <a:p>
            <a:fld id="{7018FE9A-AAFB-4A4A-94F0-95B4192EAFA6}" type="slidenum">
              <a:rPr lang="en-US" smtClean="0"/>
              <a:t>‹#›</a:t>
            </a:fld>
            <a:endParaRPr lang="en-US"/>
          </a:p>
        </p:txBody>
      </p:sp>
    </p:spTree>
    <p:extLst>
      <p:ext uri="{BB962C8B-B14F-4D97-AF65-F5344CB8AC3E}">
        <p14:creationId xmlns:p14="http://schemas.microsoft.com/office/powerpoint/2010/main" val="929233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0FD59-ABF3-4F10-995A-BB35D00945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D46DB2-B9F4-42DF-9F33-95AD908E97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8F31FB-263D-4194-9791-9BEB6AF9758C}"/>
              </a:ext>
            </a:extLst>
          </p:cNvPr>
          <p:cNvSpPr>
            <a:spLocks noGrp="1"/>
          </p:cNvSpPr>
          <p:nvPr>
            <p:ph type="dt" sz="half" idx="10"/>
          </p:nvPr>
        </p:nvSpPr>
        <p:spPr/>
        <p:txBody>
          <a:bodyPr/>
          <a:lstStyle/>
          <a:p>
            <a:fld id="{37B5AD58-1C9C-43B0-BAA8-BA4AB58B73DF}" type="datetime1">
              <a:rPr lang="en-US" smtClean="0"/>
              <a:t>6/23/2021</a:t>
            </a:fld>
            <a:endParaRPr lang="en-US"/>
          </a:p>
        </p:txBody>
      </p:sp>
      <p:sp>
        <p:nvSpPr>
          <p:cNvPr id="5" name="Footer Placeholder 4">
            <a:extLst>
              <a:ext uri="{FF2B5EF4-FFF2-40B4-BE49-F238E27FC236}">
                <a16:creationId xmlns:a16="http://schemas.microsoft.com/office/drawing/2014/main" id="{DEA66CC4-13F5-4891-92BC-E3B38513A9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FB532B-D19D-4993-8D57-8124D856E490}"/>
              </a:ext>
            </a:extLst>
          </p:cNvPr>
          <p:cNvSpPr>
            <a:spLocks noGrp="1"/>
          </p:cNvSpPr>
          <p:nvPr>
            <p:ph type="sldNum" sz="quarter" idx="12"/>
          </p:nvPr>
        </p:nvSpPr>
        <p:spPr/>
        <p:txBody>
          <a:bodyPr/>
          <a:lstStyle/>
          <a:p>
            <a:fld id="{7018FE9A-AAFB-4A4A-94F0-95B4192EAFA6}" type="slidenum">
              <a:rPr lang="en-US" smtClean="0"/>
              <a:t>‹#›</a:t>
            </a:fld>
            <a:endParaRPr lang="en-US"/>
          </a:p>
        </p:txBody>
      </p:sp>
    </p:spTree>
    <p:extLst>
      <p:ext uri="{BB962C8B-B14F-4D97-AF65-F5344CB8AC3E}">
        <p14:creationId xmlns:p14="http://schemas.microsoft.com/office/powerpoint/2010/main" val="337790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051762-9C29-4985-BF23-10F5E1D142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0BD97EB-1739-4864-8939-30F41E89B7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1F6584-A466-4033-A639-80EB55FDF4FA}"/>
              </a:ext>
            </a:extLst>
          </p:cNvPr>
          <p:cNvSpPr>
            <a:spLocks noGrp="1"/>
          </p:cNvSpPr>
          <p:nvPr>
            <p:ph type="dt" sz="half" idx="10"/>
          </p:nvPr>
        </p:nvSpPr>
        <p:spPr/>
        <p:txBody>
          <a:bodyPr/>
          <a:lstStyle/>
          <a:p>
            <a:fld id="{6CC72FE8-A11C-46B2-9A22-C7EE7126302A}" type="datetime1">
              <a:rPr lang="en-US" smtClean="0"/>
              <a:t>6/23/2021</a:t>
            </a:fld>
            <a:endParaRPr lang="en-US"/>
          </a:p>
        </p:txBody>
      </p:sp>
      <p:sp>
        <p:nvSpPr>
          <p:cNvPr id="5" name="Footer Placeholder 4">
            <a:extLst>
              <a:ext uri="{FF2B5EF4-FFF2-40B4-BE49-F238E27FC236}">
                <a16:creationId xmlns:a16="http://schemas.microsoft.com/office/drawing/2014/main" id="{D9D76E47-E2C2-48B1-9406-9FDA4E0DC9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C261AA-162E-489E-B413-975177B26C24}"/>
              </a:ext>
            </a:extLst>
          </p:cNvPr>
          <p:cNvSpPr>
            <a:spLocks noGrp="1"/>
          </p:cNvSpPr>
          <p:nvPr>
            <p:ph type="sldNum" sz="quarter" idx="12"/>
          </p:nvPr>
        </p:nvSpPr>
        <p:spPr/>
        <p:txBody>
          <a:bodyPr/>
          <a:lstStyle/>
          <a:p>
            <a:fld id="{7018FE9A-AAFB-4A4A-94F0-95B4192EAFA6}" type="slidenum">
              <a:rPr lang="en-US" smtClean="0"/>
              <a:t>‹#›</a:t>
            </a:fld>
            <a:endParaRPr lang="en-US"/>
          </a:p>
        </p:txBody>
      </p:sp>
    </p:spTree>
    <p:extLst>
      <p:ext uri="{BB962C8B-B14F-4D97-AF65-F5344CB8AC3E}">
        <p14:creationId xmlns:p14="http://schemas.microsoft.com/office/powerpoint/2010/main" val="3657375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8A679-A288-41A5-A6A5-BE561AB1FB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FC66A3-01C4-46EC-921E-569AD59368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125F42-3BA1-453D-90F1-4687382A132E}"/>
              </a:ext>
            </a:extLst>
          </p:cNvPr>
          <p:cNvSpPr>
            <a:spLocks noGrp="1"/>
          </p:cNvSpPr>
          <p:nvPr>
            <p:ph type="dt" sz="half" idx="10"/>
          </p:nvPr>
        </p:nvSpPr>
        <p:spPr/>
        <p:txBody>
          <a:bodyPr/>
          <a:lstStyle/>
          <a:p>
            <a:fld id="{D8702BE3-FB89-4A18-845E-9C61A09FD050}" type="datetime1">
              <a:rPr lang="en-US" smtClean="0"/>
              <a:t>6/23/2021</a:t>
            </a:fld>
            <a:endParaRPr lang="en-US"/>
          </a:p>
        </p:txBody>
      </p:sp>
      <p:sp>
        <p:nvSpPr>
          <p:cNvPr id="5" name="Footer Placeholder 4">
            <a:extLst>
              <a:ext uri="{FF2B5EF4-FFF2-40B4-BE49-F238E27FC236}">
                <a16:creationId xmlns:a16="http://schemas.microsoft.com/office/drawing/2014/main" id="{A0E151A1-4E36-4733-9DDA-F804585A35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EE16FE-9BC9-48FD-BA5C-1AF6FDF7B0C7}"/>
              </a:ext>
            </a:extLst>
          </p:cNvPr>
          <p:cNvSpPr>
            <a:spLocks noGrp="1"/>
          </p:cNvSpPr>
          <p:nvPr>
            <p:ph type="sldNum" sz="quarter" idx="12"/>
          </p:nvPr>
        </p:nvSpPr>
        <p:spPr/>
        <p:txBody>
          <a:bodyPr/>
          <a:lstStyle/>
          <a:p>
            <a:fld id="{7018FE9A-AAFB-4A4A-94F0-95B4192EAFA6}" type="slidenum">
              <a:rPr lang="en-US" smtClean="0"/>
              <a:t>‹#›</a:t>
            </a:fld>
            <a:endParaRPr lang="en-US"/>
          </a:p>
        </p:txBody>
      </p:sp>
    </p:spTree>
    <p:extLst>
      <p:ext uri="{BB962C8B-B14F-4D97-AF65-F5344CB8AC3E}">
        <p14:creationId xmlns:p14="http://schemas.microsoft.com/office/powerpoint/2010/main" val="3852172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EE6D7-5C3C-4863-8FB9-FAE09DD450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0DA8B0-5805-4A3A-BBCC-E9C73DB2EA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85010C-032B-46E8-8D4A-7594832C539A}"/>
              </a:ext>
            </a:extLst>
          </p:cNvPr>
          <p:cNvSpPr>
            <a:spLocks noGrp="1"/>
          </p:cNvSpPr>
          <p:nvPr>
            <p:ph type="dt" sz="half" idx="10"/>
          </p:nvPr>
        </p:nvSpPr>
        <p:spPr/>
        <p:txBody>
          <a:bodyPr/>
          <a:lstStyle/>
          <a:p>
            <a:fld id="{1F27CFF2-A10F-49CF-AB24-30BAECD6BB2D}" type="datetime1">
              <a:rPr lang="en-US" smtClean="0"/>
              <a:t>6/23/2021</a:t>
            </a:fld>
            <a:endParaRPr lang="en-US"/>
          </a:p>
        </p:txBody>
      </p:sp>
      <p:sp>
        <p:nvSpPr>
          <p:cNvPr id="5" name="Footer Placeholder 4">
            <a:extLst>
              <a:ext uri="{FF2B5EF4-FFF2-40B4-BE49-F238E27FC236}">
                <a16:creationId xmlns:a16="http://schemas.microsoft.com/office/drawing/2014/main" id="{365302A9-B246-4EFF-BF8E-B71E1DBDEC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C11999-6443-47D7-AF4C-2E3570868B83}"/>
              </a:ext>
            </a:extLst>
          </p:cNvPr>
          <p:cNvSpPr>
            <a:spLocks noGrp="1"/>
          </p:cNvSpPr>
          <p:nvPr>
            <p:ph type="sldNum" sz="quarter" idx="12"/>
          </p:nvPr>
        </p:nvSpPr>
        <p:spPr/>
        <p:txBody>
          <a:bodyPr/>
          <a:lstStyle/>
          <a:p>
            <a:fld id="{7018FE9A-AAFB-4A4A-94F0-95B4192EAFA6}" type="slidenum">
              <a:rPr lang="en-US" smtClean="0"/>
              <a:t>‹#›</a:t>
            </a:fld>
            <a:endParaRPr lang="en-US"/>
          </a:p>
        </p:txBody>
      </p:sp>
    </p:spTree>
    <p:extLst>
      <p:ext uri="{BB962C8B-B14F-4D97-AF65-F5344CB8AC3E}">
        <p14:creationId xmlns:p14="http://schemas.microsoft.com/office/powerpoint/2010/main" val="991970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4C38-508E-474B-9314-57FF902F9D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33A8B0-6715-4D36-825B-DD0C8D17C7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55051C-4975-4C99-B19A-A0D17D04A1F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29BBA0-A083-4A5D-9BF1-DE352DB4A6C6}"/>
              </a:ext>
            </a:extLst>
          </p:cNvPr>
          <p:cNvSpPr>
            <a:spLocks noGrp="1"/>
          </p:cNvSpPr>
          <p:nvPr>
            <p:ph type="dt" sz="half" idx="10"/>
          </p:nvPr>
        </p:nvSpPr>
        <p:spPr/>
        <p:txBody>
          <a:bodyPr/>
          <a:lstStyle/>
          <a:p>
            <a:fld id="{93661604-EE57-4C9B-BC89-B259D5C3B251}" type="datetime1">
              <a:rPr lang="en-US" smtClean="0"/>
              <a:t>6/23/2021</a:t>
            </a:fld>
            <a:endParaRPr lang="en-US"/>
          </a:p>
        </p:txBody>
      </p:sp>
      <p:sp>
        <p:nvSpPr>
          <p:cNvPr id="6" name="Footer Placeholder 5">
            <a:extLst>
              <a:ext uri="{FF2B5EF4-FFF2-40B4-BE49-F238E27FC236}">
                <a16:creationId xmlns:a16="http://schemas.microsoft.com/office/drawing/2014/main" id="{580CB796-69E3-49DF-BECC-F078CDF027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3E4052-C69D-4DCB-B212-E068925F317B}"/>
              </a:ext>
            </a:extLst>
          </p:cNvPr>
          <p:cNvSpPr>
            <a:spLocks noGrp="1"/>
          </p:cNvSpPr>
          <p:nvPr>
            <p:ph type="sldNum" sz="quarter" idx="12"/>
          </p:nvPr>
        </p:nvSpPr>
        <p:spPr/>
        <p:txBody>
          <a:bodyPr/>
          <a:lstStyle/>
          <a:p>
            <a:fld id="{7018FE9A-AAFB-4A4A-94F0-95B4192EAFA6}" type="slidenum">
              <a:rPr lang="en-US" smtClean="0"/>
              <a:t>‹#›</a:t>
            </a:fld>
            <a:endParaRPr lang="en-US"/>
          </a:p>
        </p:txBody>
      </p:sp>
    </p:spTree>
    <p:extLst>
      <p:ext uri="{BB962C8B-B14F-4D97-AF65-F5344CB8AC3E}">
        <p14:creationId xmlns:p14="http://schemas.microsoft.com/office/powerpoint/2010/main" val="471846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B0376-9598-429A-A171-51FAE285FA8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2C5D92-E27E-495D-9263-BF2F7440A8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89E877-48C6-4529-9F16-112291AC67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546AD6-EB88-41BA-9FFF-53A0402EF9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847C7C-0868-4941-9BA5-47005515FA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88B914-93FF-4448-8620-23EF0A2BE431}"/>
              </a:ext>
            </a:extLst>
          </p:cNvPr>
          <p:cNvSpPr>
            <a:spLocks noGrp="1"/>
          </p:cNvSpPr>
          <p:nvPr>
            <p:ph type="dt" sz="half" idx="10"/>
          </p:nvPr>
        </p:nvSpPr>
        <p:spPr/>
        <p:txBody>
          <a:bodyPr/>
          <a:lstStyle/>
          <a:p>
            <a:fld id="{9E9C9C5E-8842-4E79-A989-C0D5F1FEC646}" type="datetime1">
              <a:rPr lang="en-US" smtClean="0"/>
              <a:t>6/23/2021</a:t>
            </a:fld>
            <a:endParaRPr lang="en-US"/>
          </a:p>
        </p:txBody>
      </p:sp>
      <p:sp>
        <p:nvSpPr>
          <p:cNvPr id="8" name="Footer Placeholder 7">
            <a:extLst>
              <a:ext uri="{FF2B5EF4-FFF2-40B4-BE49-F238E27FC236}">
                <a16:creationId xmlns:a16="http://schemas.microsoft.com/office/drawing/2014/main" id="{191594AC-7D83-4B10-8EEB-55BDB91C701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CE96A8-7862-4E98-901F-CDB5FB20D348}"/>
              </a:ext>
            </a:extLst>
          </p:cNvPr>
          <p:cNvSpPr>
            <a:spLocks noGrp="1"/>
          </p:cNvSpPr>
          <p:nvPr>
            <p:ph type="sldNum" sz="quarter" idx="12"/>
          </p:nvPr>
        </p:nvSpPr>
        <p:spPr/>
        <p:txBody>
          <a:bodyPr/>
          <a:lstStyle/>
          <a:p>
            <a:fld id="{7018FE9A-AAFB-4A4A-94F0-95B4192EAFA6}" type="slidenum">
              <a:rPr lang="en-US" smtClean="0"/>
              <a:t>‹#›</a:t>
            </a:fld>
            <a:endParaRPr lang="en-US"/>
          </a:p>
        </p:txBody>
      </p:sp>
    </p:spTree>
    <p:extLst>
      <p:ext uri="{BB962C8B-B14F-4D97-AF65-F5344CB8AC3E}">
        <p14:creationId xmlns:p14="http://schemas.microsoft.com/office/powerpoint/2010/main" val="138374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56923-FC94-4F4F-BE68-A397F86441D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77EA6A1-508F-42DE-BE43-DA90C4359E24}"/>
              </a:ext>
            </a:extLst>
          </p:cNvPr>
          <p:cNvSpPr>
            <a:spLocks noGrp="1"/>
          </p:cNvSpPr>
          <p:nvPr>
            <p:ph type="dt" sz="half" idx="10"/>
          </p:nvPr>
        </p:nvSpPr>
        <p:spPr/>
        <p:txBody>
          <a:bodyPr/>
          <a:lstStyle/>
          <a:p>
            <a:fld id="{E07828F8-B4A0-45A9-AD0D-E26DD2A4C8E3}" type="datetime1">
              <a:rPr lang="en-US" smtClean="0"/>
              <a:t>6/23/2021</a:t>
            </a:fld>
            <a:endParaRPr lang="en-US"/>
          </a:p>
        </p:txBody>
      </p:sp>
      <p:sp>
        <p:nvSpPr>
          <p:cNvPr id="4" name="Footer Placeholder 3">
            <a:extLst>
              <a:ext uri="{FF2B5EF4-FFF2-40B4-BE49-F238E27FC236}">
                <a16:creationId xmlns:a16="http://schemas.microsoft.com/office/drawing/2014/main" id="{5CEF3CE8-0584-4374-A825-2E806B11C89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BE55C34-2A22-4729-B00A-AEEA286A382C}"/>
              </a:ext>
            </a:extLst>
          </p:cNvPr>
          <p:cNvSpPr>
            <a:spLocks noGrp="1"/>
          </p:cNvSpPr>
          <p:nvPr>
            <p:ph type="sldNum" sz="quarter" idx="12"/>
          </p:nvPr>
        </p:nvSpPr>
        <p:spPr/>
        <p:txBody>
          <a:bodyPr/>
          <a:lstStyle/>
          <a:p>
            <a:fld id="{7018FE9A-AAFB-4A4A-94F0-95B4192EAFA6}" type="slidenum">
              <a:rPr lang="en-US" smtClean="0"/>
              <a:t>‹#›</a:t>
            </a:fld>
            <a:endParaRPr lang="en-US"/>
          </a:p>
        </p:txBody>
      </p:sp>
    </p:spTree>
    <p:extLst>
      <p:ext uri="{BB962C8B-B14F-4D97-AF65-F5344CB8AC3E}">
        <p14:creationId xmlns:p14="http://schemas.microsoft.com/office/powerpoint/2010/main" val="2948788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4E5339-74B4-46D9-B58E-5E9C3D188F0E}"/>
              </a:ext>
            </a:extLst>
          </p:cNvPr>
          <p:cNvSpPr>
            <a:spLocks noGrp="1"/>
          </p:cNvSpPr>
          <p:nvPr>
            <p:ph type="dt" sz="half" idx="10"/>
          </p:nvPr>
        </p:nvSpPr>
        <p:spPr/>
        <p:txBody>
          <a:bodyPr/>
          <a:lstStyle/>
          <a:p>
            <a:fld id="{25A9AAEA-2DCB-423E-AFC7-9CBB0B19FC5A}" type="datetime1">
              <a:rPr lang="en-US" smtClean="0"/>
              <a:t>6/23/2021</a:t>
            </a:fld>
            <a:endParaRPr lang="en-US"/>
          </a:p>
        </p:txBody>
      </p:sp>
      <p:sp>
        <p:nvSpPr>
          <p:cNvPr id="3" name="Footer Placeholder 2">
            <a:extLst>
              <a:ext uri="{FF2B5EF4-FFF2-40B4-BE49-F238E27FC236}">
                <a16:creationId xmlns:a16="http://schemas.microsoft.com/office/drawing/2014/main" id="{AFD660AB-B986-410E-B282-DDF39AC9B3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E7BDB3-8645-4995-A2A1-A1E036F28171}"/>
              </a:ext>
            </a:extLst>
          </p:cNvPr>
          <p:cNvSpPr>
            <a:spLocks noGrp="1"/>
          </p:cNvSpPr>
          <p:nvPr>
            <p:ph type="sldNum" sz="quarter" idx="12"/>
          </p:nvPr>
        </p:nvSpPr>
        <p:spPr/>
        <p:txBody>
          <a:bodyPr/>
          <a:lstStyle/>
          <a:p>
            <a:fld id="{7018FE9A-AAFB-4A4A-94F0-95B4192EAFA6}" type="slidenum">
              <a:rPr lang="en-US" smtClean="0"/>
              <a:t>‹#›</a:t>
            </a:fld>
            <a:endParaRPr lang="en-US"/>
          </a:p>
        </p:txBody>
      </p:sp>
    </p:spTree>
    <p:extLst>
      <p:ext uri="{BB962C8B-B14F-4D97-AF65-F5344CB8AC3E}">
        <p14:creationId xmlns:p14="http://schemas.microsoft.com/office/powerpoint/2010/main" val="2205900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FE6F9-5D43-4FB4-8A66-63CA397917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4BA5681-4A12-416E-ABA8-A42FA462CE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1E6E7C-8AE4-4B2D-80AB-B4AB291448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D86555-F841-4DE5-A576-D7094B4A7D1E}"/>
              </a:ext>
            </a:extLst>
          </p:cNvPr>
          <p:cNvSpPr>
            <a:spLocks noGrp="1"/>
          </p:cNvSpPr>
          <p:nvPr>
            <p:ph type="dt" sz="half" idx="10"/>
          </p:nvPr>
        </p:nvSpPr>
        <p:spPr/>
        <p:txBody>
          <a:bodyPr/>
          <a:lstStyle/>
          <a:p>
            <a:fld id="{C03FB408-984E-476E-BD53-2A90EE1E42CD}" type="datetime1">
              <a:rPr lang="en-US" smtClean="0"/>
              <a:t>6/23/2021</a:t>
            </a:fld>
            <a:endParaRPr lang="en-US"/>
          </a:p>
        </p:txBody>
      </p:sp>
      <p:sp>
        <p:nvSpPr>
          <p:cNvPr id="6" name="Footer Placeholder 5">
            <a:extLst>
              <a:ext uri="{FF2B5EF4-FFF2-40B4-BE49-F238E27FC236}">
                <a16:creationId xmlns:a16="http://schemas.microsoft.com/office/drawing/2014/main" id="{AFF62B2E-8E0A-49A3-8182-76347FB6FC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873552-B1F2-4F65-81ED-9E8CE47B6420}"/>
              </a:ext>
            </a:extLst>
          </p:cNvPr>
          <p:cNvSpPr>
            <a:spLocks noGrp="1"/>
          </p:cNvSpPr>
          <p:nvPr>
            <p:ph type="sldNum" sz="quarter" idx="12"/>
          </p:nvPr>
        </p:nvSpPr>
        <p:spPr/>
        <p:txBody>
          <a:bodyPr/>
          <a:lstStyle/>
          <a:p>
            <a:fld id="{7018FE9A-AAFB-4A4A-94F0-95B4192EAFA6}" type="slidenum">
              <a:rPr lang="en-US" smtClean="0"/>
              <a:t>‹#›</a:t>
            </a:fld>
            <a:endParaRPr lang="en-US"/>
          </a:p>
        </p:txBody>
      </p:sp>
    </p:spTree>
    <p:extLst>
      <p:ext uri="{BB962C8B-B14F-4D97-AF65-F5344CB8AC3E}">
        <p14:creationId xmlns:p14="http://schemas.microsoft.com/office/powerpoint/2010/main" val="3430850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C004D-1C7D-4B1D-BC30-24AA49F1B5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E80739B-DC87-471A-9408-24618288CA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3C5DFB-1390-4195-88E7-3CD638405E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E723D0-7DBD-439B-B9B6-600BF7453866}"/>
              </a:ext>
            </a:extLst>
          </p:cNvPr>
          <p:cNvSpPr>
            <a:spLocks noGrp="1"/>
          </p:cNvSpPr>
          <p:nvPr>
            <p:ph type="dt" sz="half" idx="10"/>
          </p:nvPr>
        </p:nvSpPr>
        <p:spPr/>
        <p:txBody>
          <a:bodyPr/>
          <a:lstStyle/>
          <a:p>
            <a:fld id="{E9D9F44C-0F1B-4DEA-83E8-87B2640A533A}" type="datetime1">
              <a:rPr lang="en-US" smtClean="0"/>
              <a:t>6/23/2021</a:t>
            </a:fld>
            <a:endParaRPr lang="en-US"/>
          </a:p>
        </p:txBody>
      </p:sp>
      <p:sp>
        <p:nvSpPr>
          <p:cNvPr id="6" name="Footer Placeholder 5">
            <a:extLst>
              <a:ext uri="{FF2B5EF4-FFF2-40B4-BE49-F238E27FC236}">
                <a16:creationId xmlns:a16="http://schemas.microsoft.com/office/drawing/2014/main" id="{8849E59F-509C-4F21-81BE-DADCEE2815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22C428-C655-4449-8EB6-DF370579A92A}"/>
              </a:ext>
            </a:extLst>
          </p:cNvPr>
          <p:cNvSpPr>
            <a:spLocks noGrp="1"/>
          </p:cNvSpPr>
          <p:nvPr>
            <p:ph type="sldNum" sz="quarter" idx="12"/>
          </p:nvPr>
        </p:nvSpPr>
        <p:spPr/>
        <p:txBody>
          <a:bodyPr/>
          <a:lstStyle/>
          <a:p>
            <a:fld id="{7018FE9A-AAFB-4A4A-94F0-95B4192EAFA6}" type="slidenum">
              <a:rPr lang="en-US" smtClean="0"/>
              <a:t>‹#›</a:t>
            </a:fld>
            <a:endParaRPr lang="en-US"/>
          </a:p>
        </p:txBody>
      </p:sp>
    </p:spTree>
    <p:extLst>
      <p:ext uri="{BB962C8B-B14F-4D97-AF65-F5344CB8AC3E}">
        <p14:creationId xmlns:p14="http://schemas.microsoft.com/office/powerpoint/2010/main" val="889045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EDBD23-59BD-44BA-B5AE-FBD3682FCD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910E79-F1F1-4971-BA35-503B8C29CC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2ED456-DEA3-4B53-9EF5-3D00039BF6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DCBBD6-6684-42B5-A8CD-F3A86363497A}" type="datetime1">
              <a:rPr lang="en-US" smtClean="0"/>
              <a:t>6/23/2021</a:t>
            </a:fld>
            <a:endParaRPr lang="en-US"/>
          </a:p>
        </p:txBody>
      </p:sp>
      <p:sp>
        <p:nvSpPr>
          <p:cNvPr id="5" name="Footer Placeholder 4">
            <a:extLst>
              <a:ext uri="{FF2B5EF4-FFF2-40B4-BE49-F238E27FC236}">
                <a16:creationId xmlns:a16="http://schemas.microsoft.com/office/drawing/2014/main" id="{C47C9E0C-73A7-4131-B51E-8728BB50CF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0042ECD-367C-4711-A2EA-08F7562A88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18FE9A-AAFB-4A4A-94F0-95B4192EAFA6}" type="slidenum">
              <a:rPr lang="en-US" smtClean="0"/>
              <a:t>‹#›</a:t>
            </a:fld>
            <a:endParaRPr lang="en-US"/>
          </a:p>
        </p:txBody>
      </p:sp>
    </p:spTree>
    <p:extLst>
      <p:ext uri="{BB962C8B-B14F-4D97-AF65-F5344CB8AC3E}">
        <p14:creationId xmlns:p14="http://schemas.microsoft.com/office/powerpoint/2010/main" val="3963416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image" Target="../media/image21.tmp"/><Relationship Id="rId1" Type="http://schemas.openxmlformats.org/officeDocument/2006/relationships/slideLayout" Target="../slideLayouts/slideLayout7.xml"/><Relationship Id="rId4" Type="http://schemas.openxmlformats.org/officeDocument/2006/relationships/image" Target="../media/image23.tmp"/></Relationships>
</file>

<file path=ppt/slides/_rels/slide19.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image" Target="../media/image26.tmp"/><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image" Target="../media/image28.tmp"/><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image" Target="../media/image30.tmp"/><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2.tmp"/><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image" Target="../media/image26.tmp"/><Relationship Id="rId1" Type="http://schemas.openxmlformats.org/officeDocument/2006/relationships/slideLayout" Target="../slideLayouts/slideLayout7.xml"/><Relationship Id="rId4" Type="http://schemas.openxmlformats.org/officeDocument/2006/relationships/image" Target="../media/image33.tmp"/></Relationships>
</file>

<file path=ppt/slides/_rels/slide31.xml.rels><?xml version="1.0" encoding="UTF-8" standalone="yes"?>
<Relationships xmlns="http://schemas.openxmlformats.org/package/2006/relationships"><Relationship Id="rId3" Type="http://schemas.openxmlformats.org/officeDocument/2006/relationships/image" Target="../media/image35.tmp"/><Relationship Id="rId2" Type="http://schemas.openxmlformats.org/officeDocument/2006/relationships/image" Target="../media/image34.tmp"/><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7.tmp"/><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image" Target="../media/image21.tmp"/><Relationship Id="rId1" Type="http://schemas.openxmlformats.org/officeDocument/2006/relationships/slideLayout" Target="../slideLayouts/slideLayout7.xml"/><Relationship Id="rId4" Type="http://schemas.openxmlformats.org/officeDocument/2006/relationships/image" Target="../media/image23.tmp"/></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hyperlink" Target="about:blank"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8.tmp"/><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9.tmp"/><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1.tmp"/><Relationship Id="rId2" Type="http://schemas.openxmlformats.org/officeDocument/2006/relationships/image" Target="../media/image40.tmp"/><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2.tmp"/><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3.tmp"/><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4.tm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23">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25">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29" name="Freeform: Shape 28">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34" name="Freeform: Shape 33">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067A90D9-3EC5-400F-83B9-B671E18D602C}"/>
              </a:ext>
            </a:extLst>
          </p:cNvPr>
          <p:cNvSpPr>
            <a:spLocks noGrp="1"/>
          </p:cNvSpPr>
          <p:nvPr>
            <p:ph type="ctrTitle"/>
          </p:nvPr>
        </p:nvSpPr>
        <p:spPr>
          <a:xfrm>
            <a:off x="3215729" y="1764407"/>
            <a:ext cx="5760846" cy="2310312"/>
          </a:xfrm>
        </p:spPr>
        <p:txBody>
          <a:bodyPr>
            <a:normAutofit/>
          </a:bodyPr>
          <a:lstStyle/>
          <a:p>
            <a:r>
              <a:rPr lang="en-US" sz="5200" dirty="0">
                <a:solidFill>
                  <a:schemeClr val="tx2"/>
                </a:solidFill>
              </a:rPr>
              <a:t>Renewing Memberships</a:t>
            </a:r>
          </a:p>
        </p:txBody>
      </p:sp>
      <p:sp>
        <p:nvSpPr>
          <p:cNvPr id="3" name="Subtitle 2">
            <a:extLst>
              <a:ext uri="{FF2B5EF4-FFF2-40B4-BE49-F238E27FC236}">
                <a16:creationId xmlns:a16="http://schemas.microsoft.com/office/drawing/2014/main" id="{590215CF-C322-44BC-8290-76937F8291D3}"/>
              </a:ext>
            </a:extLst>
          </p:cNvPr>
          <p:cNvSpPr>
            <a:spLocks noGrp="1"/>
          </p:cNvSpPr>
          <p:nvPr>
            <p:ph type="subTitle" idx="1"/>
          </p:nvPr>
        </p:nvSpPr>
        <p:spPr>
          <a:xfrm>
            <a:off x="3457846" y="1914321"/>
            <a:ext cx="5221920" cy="702270"/>
          </a:xfrm>
        </p:spPr>
        <p:txBody>
          <a:bodyPr>
            <a:noAutofit/>
          </a:bodyPr>
          <a:lstStyle/>
          <a:p>
            <a:r>
              <a:rPr lang="en-US" sz="4800" dirty="0">
                <a:solidFill>
                  <a:schemeClr val="tx2"/>
                </a:solidFill>
              </a:rPr>
              <a:t>Members</a:t>
            </a:r>
          </a:p>
        </p:txBody>
      </p:sp>
    </p:spTree>
    <p:extLst>
      <p:ext uri="{BB962C8B-B14F-4D97-AF65-F5344CB8AC3E}">
        <p14:creationId xmlns:p14="http://schemas.microsoft.com/office/powerpoint/2010/main" val="3733583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8">
            <a:extLst>
              <a:ext uri="{FF2B5EF4-FFF2-40B4-BE49-F238E27FC236}">
                <a16:creationId xmlns:a16="http://schemas.microsoft.com/office/drawing/2014/main" id="{700E0F77-E936-4985-B7B1-B9823486AC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10">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12">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0"/>
            <a:ext cx="11231745" cy="458818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86C2F66-74BD-48D4-A717-882D1ED862EA}"/>
              </a:ext>
            </a:extLst>
          </p:cNvPr>
          <p:cNvPicPr>
            <a:picLocks noChangeAspect="1"/>
          </p:cNvPicPr>
          <p:nvPr/>
        </p:nvPicPr>
        <p:blipFill>
          <a:blip r:embed="rId2"/>
          <a:stretch>
            <a:fillRect/>
          </a:stretch>
        </p:blipFill>
        <p:spPr>
          <a:xfrm>
            <a:off x="2149069" y="311133"/>
            <a:ext cx="8570375" cy="4199485"/>
          </a:xfrm>
          <a:prstGeom prst="rect">
            <a:avLst/>
          </a:prstGeom>
        </p:spPr>
      </p:pic>
      <p:sp>
        <p:nvSpPr>
          <p:cNvPr id="35" name="Rectangle 14">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01107" y="5661132"/>
            <a:ext cx="146304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2AFD85-CDD6-484F-A058-A2FA3CD52C96}"/>
              </a:ext>
            </a:extLst>
          </p:cNvPr>
          <p:cNvSpPr txBox="1"/>
          <p:nvPr/>
        </p:nvSpPr>
        <p:spPr>
          <a:xfrm>
            <a:off x="5162719" y="4883544"/>
            <a:ext cx="6586915" cy="1556907"/>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dirty="0"/>
              <a:t>You can change your password yourself or request an email link to reset password </a:t>
            </a:r>
          </a:p>
        </p:txBody>
      </p:sp>
      <p:sp>
        <p:nvSpPr>
          <p:cNvPr id="2" name="Slide Number Placeholder 1">
            <a:extLst>
              <a:ext uri="{FF2B5EF4-FFF2-40B4-BE49-F238E27FC236}">
                <a16:creationId xmlns:a16="http://schemas.microsoft.com/office/drawing/2014/main" id="{BE414193-6DC8-4384-9058-A1E3BF8FD241}"/>
              </a:ext>
            </a:extLst>
          </p:cNvPr>
          <p:cNvSpPr>
            <a:spLocks noGrp="1"/>
          </p:cNvSpPr>
          <p:nvPr>
            <p:ph type="sldNum" sz="quarter" idx="12"/>
          </p:nvPr>
        </p:nvSpPr>
        <p:spPr/>
        <p:txBody>
          <a:bodyPr/>
          <a:lstStyle/>
          <a:p>
            <a:fld id="{7018FE9A-AAFB-4A4A-94F0-95B4192EAFA6}" type="slidenum">
              <a:rPr lang="en-US" smtClean="0"/>
              <a:t>10</a:t>
            </a:fld>
            <a:endParaRPr lang="en-US"/>
          </a:p>
        </p:txBody>
      </p:sp>
    </p:spTree>
    <p:extLst>
      <p:ext uri="{BB962C8B-B14F-4D97-AF65-F5344CB8AC3E}">
        <p14:creationId xmlns:p14="http://schemas.microsoft.com/office/powerpoint/2010/main" val="461999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27" name="Rectangle 8">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3" name="Picture 2">
            <a:extLst>
              <a:ext uri="{FF2B5EF4-FFF2-40B4-BE49-F238E27FC236}">
                <a16:creationId xmlns:a16="http://schemas.microsoft.com/office/drawing/2014/main" id="{0F5427A4-6A05-4A43-87CA-43CD70C655B2}"/>
              </a:ext>
            </a:extLst>
          </p:cNvPr>
          <p:cNvPicPr>
            <a:picLocks noChangeAspect="1"/>
          </p:cNvPicPr>
          <p:nvPr/>
        </p:nvPicPr>
        <p:blipFill>
          <a:blip r:embed="rId2"/>
          <a:stretch>
            <a:fillRect/>
          </a:stretch>
        </p:blipFill>
        <p:spPr>
          <a:xfrm>
            <a:off x="1992872" y="159026"/>
            <a:ext cx="8757462" cy="4466305"/>
          </a:xfrm>
          <a:prstGeom prst="rect">
            <a:avLst/>
          </a:prstGeom>
        </p:spPr>
      </p:pic>
      <p:sp>
        <p:nvSpPr>
          <p:cNvPr id="28" name="Rectangle 10">
            <a:extLst>
              <a:ext uri="{FF2B5EF4-FFF2-40B4-BE49-F238E27FC236}">
                <a16:creationId xmlns:a16="http://schemas.microsoft.com/office/drawing/2014/main" id="{FA3CD3A3-D3C1-4567-BEC0-3A50E9A3A6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782312"/>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9" name="Straight Connector 12">
            <a:extLst>
              <a:ext uri="{FF2B5EF4-FFF2-40B4-BE49-F238E27FC236}">
                <a16:creationId xmlns:a16="http://schemas.microsoft.com/office/drawing/2014/main" id="{B56D13EF-D431-4D0F-BFFC-1B5A686FF9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6569694-477F-417F-848A-A5ACDE8FACFB}"/>
              </a:ext>
            </a:extLst>
          </p:cNvPr>
          <p:cNvSpPr txBox="1"/>
          <p:nvPr/>
        </p:nvSpPr>
        <p:spPr>
          <a:xfrm>
            <a:off x="4379977" y="5239569"/>
            <a:ext cx="6632574" cy="914400"/>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700" dirty="0">
                <a:solidFill>
                  <a:schemeClr val="bg1"/>
                </a:solidFill>
              </a:rPr>
              <a:t>You can also select privacy options.</a:t>
            </a:r>
          </a:p>
        </p:txBody>
      </p:sp>
      <p:sp>
        <p:nvSpPr>
          <p:cNvPr id="2" name="Slide Number Placeholder 1">
            <a:extLst>
              <a:ext uri="{FF2B5EF4-FFF2-40B4-BE49-F238E27FC236}">
                <a16:creationId xmlns:a16="http://schemas.microsoft.com/office/drawing/2014/main" id="{D0F514E4-2DBF-4018-9770-9325D20B378F}"/>
              </a:ext>
            </a:extLst>
          </p:cNvPr>
          <p:cNvSpPr>
            <a:spLocks noGrp="1"/>
          </p:cNvSpPr>
          <p:nvPr>
            <p:ph type="sldNum" sz="quarter" idx="12"/>
          </p:nvPr>
        </p:nvSpPr>
        <p:spPr/>
        <p:txBody>
          <a:bodyPr/>
          <a:lstStyle/>
          <a:p>
            <a:fld id="{7018FE9A-AAFB-4A4A-94F0-95B4192EAFA6}" type="slidenum">
              <a:rPr lang="en-US" smtClean="0"/>
              <a:t>11</a:t>
            </a:fld>
            <a:endParaRPr lang="en-US"/>
          </a:p>
        </p:txBody>
      </p:sp>
    </p:spTree>
    <p:extLst>
      <p:ext uri="{BB962C8B-B14F-4D97-AF65-F5344CB8AC3E}">
        <p14:creationId xmlns:p14="http://schemas.microsoft.com/office/powerpoint/2010/main" val="2612628565"/>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EC9FD42-C298-4C3D-8CE0-D6AF850278AB}"/>
              </a:ext>
            </a:extLst>
          </p:cNvPr>
          <p:cNvSpPr txBox="1"/>
          <p:nvPr/>
        </p:nvSpPr>
        <p:spPr>
          <a:xfrm>
            <a:off x="556325" y="711121"/>
            <a:ext cx="3429000" cy="4550195"/>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000" b="1" dirty="0"/>
              <a:t>Purchases Tab:  </a:t>
            </a:r>
            <a:r>
              <a:rPr lang="en-US" sz="2000" dirty="0"/>
              <a:t>This shows a members’ current, or active, National and chapter membership. It lists the membership expiration date. </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a:t>This also shows Inactive Memberships.  A purchase history; Sponsorships and donations are accessible under this tab.  You can access order and invoice information.  </a:t>
            </a:r>
          </a:p>
        </p:txBody>
      </p:sp>
      <p:pic>
        <p:nvPicPr>
          <p:cNvPr id="4" name="Picture 3">
            <a:extLst>
              <a:ext uri="{FF2B5EF4-FFF2-40B4-BE49-F238E27FC236}">
                <a16:creationId xmlns:a16="http://schemas.microsoft.com/office/drawing/2014/main" id="{C9FA599A-76E9-43E4-A3C9-8AFFA9CBCE21}"/>
              </a:ext>
            </a:extLst>
          </p:cNvPr>
          <p:cNvPicPr>
            <a:picLocks noChangeAspect="1"/>
          </p:cNvPicPr>
          <p:nvPr/>
        </p:nvPicPr>
        <p:blipFill>
          <a:blip r:embed="rId2"/>
          <a:stretch>
            <a:fillRect/>
          </a:stretch>
        </p:blipFill>
        <p:spPr>
          <a:xfrm>
            <a:off x="4410164" y="595064"/>
            <a:ext cx="7270045" cy="5970328"/>
          </a:xfrm>
          <a:prstGeom prst="rect">
            <a:avLst/>
          </a:prstGeom>
        </p:spPr>
      </p:pic>
      <p:sp>
        <p:nvSpPr>
          <p:cNvPr id="5" name="Slide Number Placeholder 4">
            <a:extLst>
              <a:ext uri="{FF2B5EF4-FFF2-40B4-BE49-F238E27FC236}">
                <a16:creationId xmlns:a16="http://schemas.microsoft.com/office/drawing/2014/main" id="{CDD251FF-9036-4609-B6B0-E9DA5019664E}"/>
              </a:ext>
            </a:extLst>
          </p:cNvPr>
          <p:cNvSpPr>
            <a:spLocks noGrp="1"/>
          </p:cNvSpPr>
          <p:nvPr>
            <p:ph type="sldNum" sz="quarter" idx="12"/>
          </p:nvPr>
        </p:nvSpPr>
        <p:spPr/>
        <p:txBody>
          <a:bodyPr/>
          <a:lstStyle/>
          <a:p>
            <a:fld id="{7018FE9A-AAFB-4A4A-94F0-95B4192EAFA6}" type="slidenum">
              <a:rPr lang="en-US" smtClean="0"/>
              <a:t>12</a:t>
            </a:fld>
            <a:endParaRPr lang="en-US"/>
          </a:p>
        </p:txBody>
      </p:sp>
    </p:spTree>
    <p:extLst>
      <p:ext uri="{BB962C8B-B14F-4D97-AF65-F5344CB8AC3E}">
        <p14:creationId xmlns:p14="http://schemas.microsoft.com/office/powerpoint/2010/main" val="954869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8F3D35E-3511-4D66-8F8C-AED319CA37B2}"/>
              </a:ext>
            </a:extLst>
          </p:cNvPr>
          <p:cNvSpPr txBox="1"/>
          <p:nvPr/>
        </p:nvSpPr>
        <p:spPr>
          <a:xfrm>
            <a:off x="648930" y="2438400"/>
            <a:ext cx="4944151" cy="3785419"/>
          </a:xfrm>
          <a:prstGeom prst="rect">
            <a:avLst/>
          </a:prstGeom>
        </p:spPr>
        <p:txBody>
          <a:bodyPr vert="horz" lIns="91440" tIns="45720" rIns="91440" bIns="45720" rtlCol="0">
            <a:normAutofit/>
          </a:bodyPr>
          <a:lstStyle/>
          <a:p>
            <a:pPr indent="-228600">
              <a:lnSpc>
                <a:spcPct val="90000"/>
              </a:lnSpc>
              <a:spcBef>
                <a:spcPct val="0"/>
              </a:spcBef>
              <a:spcAft>
                <a:spcPts val="600"/>
              </a:spcAft>
              <a:buFont typeface="Arial" panose="020B0604020202020204" pitchFamily="34" charset="0"/>
              <a:buChar char="•"/>
            </a:pPr>
            <a:r>
              <a:rPr lang="en-US" sz="2400" b="1"/>
              <a:t>Membership Renewal Instructions:</a:t>
            </a:r>
          </a:p>
          <a:p>
            <a:pPr indent="-228600">
              <a:lnSpc>
                <a:spcPct val="90000"/>
              </a:lnSpc>
              <a:spcBef>
                <a:spcPct val="0"/>
              </a:spcBef>
              <a:spcAft>
                <a:spcPts val="600"/>
              </a:spcAft>
              <a:buFont typeface="Arial" panose="020B0604020202020204" pitchFamily="34" charset="0"/>
              <a:buChar char="•"/>
            </a:pPr>
            <a:r>
              <a:rPr lang="en-US" sz="2400"/>
              <a:t>You can renew from the Overview screen. Click on regular member “Renew”. </a:t>
            </a:r>
          </a:p>
          <a:p>
            <a:pPr indent="-228600">
              <a:lnSpc>
                <a:spcPct val="90000"/>
              </a:lnSpc>
              <a:spcBef>
                <a:spcPct val="0"/>
              </a:spcBef>
              <a:spcAft>
                <a:spcPts val="600"/>
              </a:spcAft>
              <a:buFont typeface="Arial" panose="020B0604020202020204" pitchFamily="34" charset="0"/>
              <a:buChar char="•"/>
            </a:pPr>
            <a:endParaRPr lang="en-US" sz="2400"/>
          </a:p>
        </p:txBody>
      </p:sp>
      <p:sp>
        <p:nvSpPr>
          <p:cNvPr id="73" name="Rectangle 61">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557784"/>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cell phone&#10;&#10;Description automatically generated">
            <a:extLst>
              <a:ext uri="{FF2B5EF4-FFF2-40B4-BE49-F238E27FC236}">
                <a16:creationId xmlns:a16="http://schemas.microsoft.com/office/drawing/2014/main" id="{97BCB088-D094-4447-A8FE-07349820E81C}"/>
              </a:ext>
            </a:extLst>
          </p:cNvPr>
          <p:cNvPicPr>
            <a:picLocks noChangeAspect="1"/>
          </p:cNvPicPr>
          <p:nvPr/>
        </p:nvPicPr>
        <p:blipFill rotWithShape="1">
          <a:blip r:embed="rId2">
            <a:extLst>
              <a:ext uri="{28A0092B-C50C-407E-A947-70E740481C1C}">
                <a14:useLocalDpi xmlns:a14="http://schemas.microsoft.com/office/drawing/2010/main" val="0"/>
              </a:ext>
            </a:extLst>
          </a:blip>
          <a:srcRect l="3759" r="1" b="1"/>
          <a:stretch/>
        </p:blipFill>
        <p:spPr>
          <a:xfrm>
            <a:off x="7237452" y="833418"/>
            <a:ext cx="3810045" cy="5187917"/>
          </a:xfrm>
          <a:prstGeom prst="rect">
            <a:avLst/>
          </a:prstGeom>
          <a:effectLst/>
        </p:spPr>
      </p:pic>
      <p:sp>
        <p:nvSpPr>
          <p:cNvPr id="7" name="Arrow: Right 6">
            <a:extLst>
              <a:ext uri="{FF2B5EF4-FFF2-40B4-BE49-F238E27FC236}">
                <a16:creationId xmlns:a16="http://schemas.microsoft.com/office/drawing/2014/main" id="{5F32B9E2-54C5-4EDC-AFDC-457A8961EA3D}"/>
              </a:ext>
            </a:extLst>
          </p:cNvPr>
          <p:cNvSpPr/>
          <p:nvPr/>
        </p:nvSpPr>
        <p:spPr>
          <a:xfrm rot="10800000" flipH="1">
            <a:off x="8533178" y="5298625"/>
            <a:ext cx="782584" cy="4054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59B2FEAC-117C-4C82-B3BD-CB676CD3A019}"/>
              </a:ext>
            </a:extLst>
          </p:cNvPr>
          <p:cNvSpPr>
            <a:spLocks noGrp="1"/>
          </p:cNvSpPr>
          <p:nvPr>
            <p:ph type="sldNum" sz="quarter" idx="12"/>
          </p:nvPr>
        </p:nvSpPr>
        <p:spPr/>
        <p:txBody>
          <a:bodyPr/>
          <a:lstStyle/>
          <a:p>
            <a:fld id="{7018FE9A-AAFB-4A4A-94F0-95B4192EAFA6}" type="slidenum">
              <a:rPr lang="en-US" smtClean="0"/>
              <a:t>13</a:t>
            </a:fld>
            <a:endParaRPr lang="en-US"/>
          </a:p>
        </p:txBody>
      </p:sp>
    </p:spTree>
    <p:extLst>
      <p:ext uri="{BB962C8B-B14F-4D97-AF65-F5344CB8AC3E}">
        <p14:creationId xmlns:p14="http://schemas.microsoft.com/office/powerpoint/2010/main" val="1985232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D1942232-83D0-49E2-AF9B-1F97E3C1E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9E70D72-6E23-4015-A4A6-85C120C191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28A977F-B603-4D81-B0FC-C8DE048A7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362070" cy="2522848"/>
            <a:chOff x="-305" y="-1"/>
            <a:chExt cx="3832880" cy="2876136"/>
          </a:xfrm>
        </p:grpSpPr>
        <p:sp>
          <p:nvSpPr>
            <p:cNvPr id="25" name="Freeform: Shape 24">
              <a:extLst>
                <a:ext uri="{FF2B5EF4-FFF2-40B4-BE49-F238E27FC236}">
                  <a16:creationId xmlns:a16="http://schemas.microsoft.com/office/drawing/2014/main" id="{0183CE8C-E039-4B2F-A36E-5FD5CD5D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EB77281-FAB4-40D0-B3F3-264EC4AB20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815E59F3-75FC-494F-8737-5F00A4964F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43ADDCFA-B066-4D79-AB71-062E66E58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descr="A screenshot of a cell phone&#10;&#10;Description automatically generated">
            <a:extLst>
              <a:ext uri="{FF2B5EF4-FFF2-40B4-BE49-F238E27FC236}">
                <a16:creationId xmlns:a16="http://schemas.microsoft.com/office/drawing/2014/main" id="{BFBC61B3-C91B-4D99-9112-7B41FDE19C91}"/>
              </a:ext>
            </a:extLst>
          </p:cNvPr>
          <p:cNvPicPr>
            <a:picLocks noChangeAspect="1"/>
          </p:cNvPicPr>
          <p:nvPr/>
        </p:nvPicPr>
        <p:blipFill rotWithShape="1">
          <a:blip r:embed="rId2">
            <a:extLst>
              <a:ext uri="{28A0092B-C50C-407E-A947-70E740481C1C}">
                <a14:useLocalDpi xmlns:a14="http://schemas.microsoft.com/office/drawing/2010/main" val="0"/>
              </a:ext>
            </a:extLst>
          </a:blip>
          <a:srcRect r="19710" b="-2"/>
          <a:stretch/>
        </p:blipFill>
        <p:spPr>
          <a:xfrm>
            <a:off x="547992" y="675861"/>
            <a:ext cx="7194736" cy="4928611"/>
          </a:xfrm>
          <a:prstGeom prst="rect">
            <a:avLst/>
          </a:prstGeom>
        </p:spPr>
      </p:pic>
      <p:sp>
        <p:nvSpPr>
          <p:cNvPr id="4" name="TextBox 3">
            <a:extLst>
              <a:ext uri="{FF2B5EF4-FFF2-40B4-BE49-F238E27FC236}">
                <a16:creationId xmlns:a16="http://schemas.microsoft.com/office/drawing/2014/main" id="{9D3E4C94-E296-4B0D-902D-8C2DFB5853B1}"/>
              </a:ext>
            </a:extLst>
          </p:cNvPr>
          <p:cNvSpPr txBox="1"/>
          <p:nvPr/>
        </p:nvSpPr>
        <p:spPr>
          <a:xfrm>
            <a:off x="8290415" y="1762539"/>
            <a:ext cx="3504020" cy="3498574"/>
          </a:xfrm>
          <a:prstGeom prst="rect">
            <a:avLst/>
          </a:prstGeom>
        </p:spPr>
        <p:txBody>
          <a:bodyPr vert="horz" lIns="91440" tIns="45720" rIns="91440" bIns="45720" rtlCol="0" anchor="ctr">
            <a:normAutofit lnSpcReduction="10000"/>
          </a:bodyPr>
          <a:lstStyle/>
          <a:p>
            <a:pPr indent="-228600">
              <a:lnSpc>
                <a:spcPct val="90000"/>
              </a:lnSpc>
              <a:spcBef>
                <a:spcPct val="0"/>
              </a:spcBef>
              <a:spcAft>
                <a:spcPts val="600"/>
              </a:spcAft>
              <a:buFont typeface="Arial" panose="020B0604020202020204" pitchFamily="34" charset="0"/>
              <a:buChar char="•"/>
            </a:pPr>
            <a:r>
              <a:rPr lang="en-US" sz="2400" dirty="0">
                <a:solidFill>
                  <a:schemeClr val="tx2"/>
                </a:solidFill>
              </a:rPr>
              <a:t>You will then be taken to a page where you will be required to select the chapter from the drop-down box that you are renewing in. You are renewing so the chapter that you are currently in will show. </a:t>
            </a:r>
          </a:p>
          <a:p>
            <a:pPr indent="-228600">
              <a:lnSpc>
                <a:spcPct val="90000"/>
              </a:lnSpc>
              <a:spcBef>
                <a:spcPct val="0"/>
              </a:spcBef>
              <a:spcAft>
                <a:spcPts val="600"/>
              </a:spcAft>
              <a:buFont typeface="Arial" panose="020B0604020202020204" pitchFamily="34" charset="0"/>
              <a:buChar char="•"/>
            </a:pPr>
            <a:r>
              <a:rPr lang="en-US" sz="2400" dirty="0">
                <a:solidFill>
                  <a:schemeClr val="tx2"/>
                </a:solidFill>
              </a:rPr>
              <a:t>Click Next </a:t>
            </a:r>
          </a:p>
          <a:p>
            <a:pPr indent="-228600">
              <a:lnSpc>
                <a:spcPct val="90000"/>
              </a:lnSpc>
              <a:spcBef>
                <a:spcPct val="0"/>
              </a:spcBef>
              <a:spcAft>
                <a:spcPts val="600"/>
              </a:spcAft>
              <a:buFont typeface="Arial" panose="020B0604020202020204" pitchFamily="34" charset="0"/>
              <a:buChar char="•"/>
            </a:pPr>
            <a:endParaRPr lang="en-US" dirty="0">
              <a:solidFill>
                <a:schemeClr val="tx2"/>
              </a:solidFill>
            </a:endParaRPr>
          </a:p>
        </p:txBody>
      </p:sp>
      <p:grpSp>
        <p:nvGrpSpPr>
          <p:cNvPr id="30" name="Group 29">
            <a:extLst>
              <a:ext uri="{FF2B5EF4-FFF2-40B4-BE49-F238E27FC236}">
                <a16:creationId xmlns:a16="http://schemas.microsoft.com/office/drawing/2014/main" id="{C78D9229-E61D-4FEE-8321-2F8B64A8CAD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0186037" y="4852038"/>
            <a:ext cx="2151670" cy="1860256"/>
            <a:chOff x="-305" y="-4155"/>
            <a:chExt cx="2514948" cy="2174333"/>
          </a:xfrm>
        </p:grpSpPr>
        <p:sp>
          <p:nvSpPr>
            <p:cNvPr id="31" name="Freeform: Shape 30">
              <a:extLst>
                <a:ext uri="{FF2B5EF4-FFF2-40B4-BE49-F238E27FC236}">
                  <a16:creationId xmlns:a16="http://schemas.microsoft.com/office/drawing/2014/main" id="{1FDD3CCB-26A3-4D79-AEB6-7A60CF980D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9AC4470-5113-4709-B29F-CDB937F254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E0D146C-9DAB-421E-AE88-5F854BF3F7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4" name="Freeform: Shape 33">
              <a:extLst>
                <a:ext uri="{FF2B5EF4-FFF2-40B4-BE49-F238E27FC236}">
                  <a16:creationId xmlns:a16="http://schemas.microsoft.com/office/drawing/2014/main" id="{12EB32A5-4408-4F6C-84B2-F9A908237A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Slide Number Placeholder 1">
            <a:extLst>
              <a:ext uri="{FF2B5EF4-FFF2-40B4-BE49-F238E27FC236}">
                <a16:creationId xmlns:a16="http://schemas.microsoft.com/office/drawing/2014/main" id="{7E862D93-45C8-4C8F-AD43-F83197F15AD6}"/>
              </a:ext>
            </a:extLst>
          </p:cNvPr>
          <p:cNvSpPr>
            <a:spLocks noGrp="1"/>
          </p:cNvSpPr>
          <p:nvPr>
            <p:ph type="sldNum" sz="quarter" idx="12"/>
          </p:nvPr>
        </p:nvSpPr>
        <p:spPr/>
        <p:txBody>
          <a:bodyPr/>
          <a:lstStyle/>
          <a:p>
            <a:fld id="{7018FE9A-AAFB-4A4A-94F0-95B4192EAFA6}" type="slidenum">
              <a:rPr lang="en-US" smtClean="0"/>
              <a:t>14</a:t>
            </a:fld>
            <a:endParaRPr lang="en-US"/>
          </a:p>
        </p:txBody>
      </p:sp>
    </p:spTree>
    <p:extLst>
      <p:ext uri="{BB962C8B-B14F-4D97-AF65-F5344CB8AC3E}">
        <p14:creationId xmlns:p14="http://schemas.microsoft.com/office/powerpoint/2010/main" val="3903890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12">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Rectangle 14">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Rectangle 16">
            <a:extLst>
              <a:ext uri="{FF2B5EF4-FFF2-40B4-BE49-F238E27FC236}">
                <a16:creationId xmlns:a16="http://schemas.microsoft.com/office/drawing/2014/main" id="{E43DC68B-54DD-4053-BE4D-6152596843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18">
            <a:extLst>
              <a:ext uri="{FF2B5EF4-FFF2-40B4-BE49-F238E27FC236}">
                <a16:creationId xmlns:a16="http://schemas.microsoft.com/office/drawing/2014/main" id="{36F31C88-3DEF-4EA8-AE3A-49441413FC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713232"/>
            <a:ext cx="422899" cy="5404104"/>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pic>
        <p:nvPicPr>
          <p:cNvPr id="7" name="Picture 6">
            <a:extLst>
              <a:ext uri="{FF2B5EF4-FFF2-40B4-BE49-F238E27FC236}">
                <a16:creationId xmlns:a16="http://schemas.microsoft.com/office/drawing/2014/main" id="{14FFF129-0A94-4775-9D1F-493D72F439E9}"/>
              </a:ext>
            </a:extLst>
          </p:cNvPr>
          <p:cNvPicPr>
            <a:picLocks noChangeAspect="1"/>
          </p:cNvPicPr>
          <p:nvPr/>
        </p:nvPicPr>
        <p:blipFill>
          <a:blip r:embed="rId2"/>
          <a:stretch>
            <a:fillRect/>
          </a:stretch>
        </p:blipFill>
        <p:spPr>
          <a:xfrm>
            <a:off x="413005" y="1548004"/>
            <a:ext cx="7400808" cy="4569997"/>
          </a:xfrm>
          <a:prstGeom prst="rect">
            <a:avLst/>
          </a:prstGeom>
        </p:spPr>
      </p:pic>
      <p:sp>
        <p:nvSpPr>
          <p:cNvPr id="8" name="TextBox 7">
            <a:extLst>
              <a:ext uri="{FF2B5EF4-FFF2-40B4-BE49-F238E27FC236}">
                <a16:creationId xmlns:a16="http://schemas.microsoft.com/office/drawing/2014/main" id="{E473A6B9-81C4-4634-B729-0E5B4F590319}"/>
              </a:ext>
            </a:extLst>
          </p:cNvPr>
          <p:cNvSpPr txBox="1"/>
          <p:nvPr/>
        </p:nvSpPr>
        <p:spPr>
          <a:xfrm>
            <a:off x="8136331" y="2880452"/>
            <a:ext cx="2824070" cy="3095445"/>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dirty="0"/>
              <a:t>Chapters are listed by state</a:t>
            </a:r>
          </a:p>
          <a:p>
            <a:pPr indent="-228600">
              <a:lnSpc>
                <a:spcPct val="90000"/>
              </a:lnSpc>
              <a:spcAft>
                <a:spcPts val="600"/>
              </a:spcAft>
              <a:buFont typeface="Arial" panose="020B0604020202020204" pitchFamily="34" charset="0"/>
              <a:buChar char="•"/>
            </a:pPr>
            <a:r>
              <a:rPr lang="en-US" dirty="0"/>
              <a:t>Select chapter and hit next</a:t>
            </a:r>
          </a:p>
          <a:p>
            <a:pPr>
              <a:lnSpc>
                <a:spcPct val="90000"/>
              </a:lnSpc>
              <a:spcAft>
                <a:spcPts val="600"/>
              </a:spcAft>
            </a:pPr>
            <a:endParaRPr lang="en-US" dirty="0"/>
          </a:p>
          <a:p>
            <a:pPr indent="-228600">
              <a:lnSpc>
                <a:spcPct val="90000"/>
              </a:lnSpc>
              <a:spcAft>
                <a:spcPts val="600"/>
              </a:spcAft>
              <a:buFont typeface="Arial" panose="020B0604020202020204" pitchFamily="34" charset="0"/>
              <a:buChar char="•"/>
            </a:pPr>
            <a:endParaRPr lang="en-US" dirty="0"/>
          </a:p>
        </p:txBody>
      </p:sp>
      <p:cxnSp>
        <p:nvCxnSpPr>
          <p:cNvPr id="21" name="Straight Connector 20">
            <a:extLst>
              <a:ext uri="{FF2B5EF4-FFF2-40B4-BE49-F238E27FC236}">
                <a16:creationId xmlns:a16="http://schemas.microsoft.com/office/drawing/2014/main" id="{F085D7B9-E066-4923-8CB7-294BF30629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EACA08E-D537-41C6-96A5-5900E05D32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8C6FC595-EFC1-41FC-A31D-1C96D78D88A4}"/>
              </a:ext>
            </a:extLst>
          </p:cNvPr>
          <p:cNvSpPr>
            <a:spLocks noGrp="1"/>
          </p:cNvSpPr>
          <p:nvPr>
            <p:ph type="sldNum" sz="quarter" idx="12"/>
          </p:nvPr>
        </p:nvSpPr>
        <p:spPr/>
        <p:txBody>
          <a:bodyPr/>
          <a:lstStyle/>
          <a:p>
            <a:fld id="{7018FE9A-AAFB-4A4A-94F0-95B4192EAFA6}" type="slidenum">
              <a:rPr lang="en-US" smtClean="0"/>
              <a:t>15</a:t>
            </a:fld>
            <a:endParaRPr lang="en-US"/>
          </a:p>
        </p:txBody>
      </p:sp>
    </p:spTree>
    <p:extLst>
      <p:ext uri="{BB962C8B-B14F-4D97-AF65-F5344CB8AC3E}">
        <p14:creationId xmlns:p14="http://schemas.microsoft.com/office/powerpoint/2010/main" val="1012268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19">
            <a:extLst>
              <a:ext uri="{FF2B5EF4-FFF2-40B4-BE49-F238E27FC236}">
                <a16:creationId xmlns:a16="http://schemas.microsoft.com/office/drawing/2014/main" id="{4FD4A2AD-E2FD-4CAD-8DEF-75993D7E4C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1">
            <a:extLst>
              <a:ext uri="{FF2B5EF4-FFF2-40B4-BE49-F238E27FC236}">
                <a16:creationId xmlns:a16="http://schemas.microsoft.com/office/drawing/2014/main" id="{430E65E5-31AD-4B0E-8D4C-6526CAAE2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23">
            <a:extLst>
              <a:ext uri="{FF2B5EF4-FFF2-40B4-BE49-F238E27FC236}">
                <a16:creationId xmlns:a16="http://schemas.microsoft.com/office/drawing/2014/main" id="{1B65B678-A993-4BFF-AE12-E1A2FC66BB7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221" y="0"/>
            <a:ext cx="5646974" cy="6483075"/>
            <a:chOff x="-19221" y="0"/>
            <a:chExt cx="5646974" cy="6483075"/>
          </a:xfrm>
        </p:grpSpPr>
        <p:sp>
          <p:nvSpPr>
            <p:cNvPr id="32" name="Freeform: Shape 24">
              <a:extLst>
                <a:ext uri="{FF2B5EF4-FFF2-40B4-BE49-F238E27FC236}">
                  <a16:creationId xmlns:a16="http://schemas.microsoft.com/office/drawing/2014/main" id="{265A95B7-D327-4B86-92B5-EC4B891D59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25">
              <a:extLst>
                <a:ext uri="{FF2B5EF4-FFF2-40B4-BE49-F238E27FC236}">
                  <a16:creationId xmlns:a16="http://schemas.microsoft.com/office/drawing/2014/main" id="{F1E75360-B005-450D-92A5-52D3021498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26">
              <a:extLst>
                <a:ext uri="{FF2B5EF4-FFF2-40B4-BE49-F238E27FC236}">
                  <a16:creationId xmlns:a16="http://schemas.microsoft.com/office/drawing/2014/main" id="{B0436CEA-83DB-4E89-8B52-8D9168AD50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00AFA37-9373-4E36-8BDE-B16B2486C9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 name="TextBox 3">
            <a:extLst>
              <a:ext uri="{FF2B5EF4-FFF2-40B4-BE49-F238E27FC236}">
                <a16:creationId xmlns:a16="http://schemas.microsoft.com/office/drawing/2014/main" id="{DE9642D2-A37F-4970-8D30-A5895567F724}"/>
              </a:ext>
            </a:extLst>
          </p:cNvPr>
          <p:cNvSpPr txBox="1"/>
          <p:nvPr/>
        </p:nvSpPr>
        <p:spPr>
          <a:xfrm>
            <a:off x="804672" y="3121701"/>
            <a:ext cx="3658053" cy="2160162"/>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2800" kern="1200">
                <a:solidFill>
                  <a:schemeClr val="tx2"/>
                </a:solidFill>
                <a:latin typeface="+mj-lt"/>
                <a:ea typeface="+mj-ea"/>
                <a:cs typeface="+mj-cs"/>
              </a:rPr>
              <a:t> Select the membership type that fits your specific membership choice. Click Next </a:t>
            </a:r>
          </a:p>
          <a:p>
            <a:pPr>
              <a:lnSpc>
                <a:spcPct val="90000"/>
              </a:lnSpc>
              <a:spcBef>
                <a:spcPct val="0"/>
              </a:spcBef>
              <a:spcAft>
                <a:spcPts val="600"/>
              </a:spcAft>
            </a:pPr>
            <a:endParaRPr lang="en-US" sz="2800" kern="1200">
              <a:solidFill>
                <a:schemeClr val="tx2"/>
              </a:solidFill>
              <a:latin typeface="+mj-lt"/>
              <a:ea typeface="+mj-ea"/>
              <a:cs typeface="+mj-cs"/>
            </a:endParaRPr>
          </a:p>
        </p:txBody>
      </p:sp>
      <p:pic>
        <p:nvPicPr>
          <p:cNvPr id="7" name="Picture 6">
            <a:extLst>
              <a:ext uri="{FF2B5EF4-FFF2-40B4-BE49-F238E27FC236}">
                <a16:creationId xmlns:a16="http://schemas.microsoft.com/office/drawing/2014/main" id="{078F8C94-6C62-48A8-97D3-DE976988D7F6}"/>
              </a:ext>
            </a:extLst>
          </p:cNvPr>
          <p:cNvPicPr>
            <a:picLocks noChangeAspect="1"/>
          </p:cNvPicPr>
          <p:nvPr/>
        </p:nvPicPr>
        <p:blipFill>
          <a:blip r:embed="rId2"/>
          <a:stretch>
            <a:fillRect/>
          </a:stretch>
        </p:blipFill>
        <p:spPr>
          <a:xfrm>
            <a:off x="5535324" y="491263"/>
            <a:ext cx="6479579" cy="3433623"/>
          </a:xfrm>
          <a:prstGeom prst="rect">
            <a:avLst/>
          </a:prstGeom>
        </p:spPr>
      </p:pic>
      <p:pic>
        <p:nvPicPr>
          <p:cNvPr id="3" name="Picture 2">
            <a:extLst>
              <a:ext uri="{FF2B5EF4-FFF2-40B4-BE49-F238E27FC236}">
                <a16:creationId xmlns:a16="http://schemas.microsoft.com/office/drawing/2014/main" id="{0E96C34A-F002-4E5D-ABC3-FE0A68738163}"/>
              </a:ext>
            </a:extLst>
          </p:cNvPr>
          <p:cNvPicPr>
            <a:picLocks noChangeAspect="1"/>
          </p:cNvPicPr>
          <p:nvPr/>
        </p:nvPicPr>
        <p:blipFill>
          <a:blip r:embed="rId3"/>
          <a:stretch>
            <a:fillRect/>
          </a:stretch>
        </p:blipFill>
        <p:spPr>
          <a:xfrm>
            <a:off x="5964702" y="4239908"/>
            <a:ext cx="5954690" cy="1921670"/>
          </a:xfrm>
          <a:prstGeom prst="rect">
            <a:avLst/>
          </a:prstGeom>
        </p:spPr>
      </p:pic>
      <p:sp>
        <p:nvSpPr>
          <p:cNvPr id="5" name="Slide Number Placeholder 4">
            <a:extLst>
              <a:ext uri="{FF2B5EF4-FFF2-40B4-BE49-F238E27FC236}">
                <a16:creationId xmlns:a16="http://schemas.microsoft.com/office/drawing/2014/main" id="{94B51980-E069-483A-B3AB-8670F3458DEB}"/>
              </a:ext>
            </a:extLst>
          </p:cNvPr>
          <p:cNvSpPr>
            <a:spLocks noGrp="1"/>
          </p:cNvSpPr>
          <p:nvPr>
            <p:ph type="sldNum" sz="quarter" idx="12"/>
          </p:nvPr>
        </p:nvSpPr>
        <p:spPr/>
        <p:txBody>
          <a:bodyPr/>
          <a:lstStyle/>
          <a:p>
            <a:fld id="{7018FE9A-AAFB-4A4A-94F0-95B4192EAFA6}" type="slidenum">
              <a:rPr lang="en-US" smtClean="0"/>
              <a:t>16</a:t>
            </a:fld>
            <a:endParaRPr lang="en-US"/>
          </a:p>
        </p:txBody>
      </p:sp>
    </p:spTree>
    <p:extLst>
      <p:ext uri="{BB962C8B-B14F-4D97-AF65-F5344CB8AC3E}">
        <p14:creationId xmlns:p14="http://schemas.microsoft.com/office/powerpoint/2010/main" val="721335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3">
            <a:extLst>
              <a:ext uri="{FF2B5EF4-FFF2-40B4-BE49-F238E27FC236}">
                <a16:creationId xmlns:a16="http://schemas.microsoft.com/office/drawing/2014/main" id="{BEBFA723-5A7B-472D-ABD7-1526B8D3A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33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5">
            <a:extLst>
              <a:ext uri="{FF2B5EF4-FFF2-40B4-BE49-F238E27FC236}">
                <a16:creationId xmlns:a16="http://schemas.microsoft.com/office/drawing/2014/main" id="{A6B27065-399A-4CF7-BF70-CF79B9848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3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27">
            <a:extLst>
              <a:ext uri="{FF2B5EF4-FFF2-40B4-BE49-F238E27FC236}">
                <a16:creationId xmlns:a16="http://schemas.microsoft.com/office/drawing/2014/main" id="{CF22986C-DDF7-4109-9D6A-006800D6B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6" y="52996"/>
            <a:ext cx="6093363" cy="6805005"/>
            <a:chOff x="6095999" y="52996"/>
            <a:chExt cx="6093363" cy="6805005"/>
          </a:xfrm>
          <a:solidFill>
            <a:schemeClr val="accent5">
              <a:alpha val="10000"/>
            </a:schemeClr>
          </a:solidFill>
        </p:grpSpPr>
        <p:sp>
          <p:nvSpPr>
            <p:cNvPr id="37" name="Freeform: Shape 28">
              <a:extLst>
                <a:ext uri="{FF2B5EF4-FFF2-40B4-BE49-F238E27FC236}">
                  <a16:creationId xmlns:a16="http://schemas.microsoft.com/office/drawing/2014/main" id="{4C025298-F835-4B83-A3A3-6555157E0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29">
              <a:extLst>
                <a:ext uri="{FF2B5EF4-FFF2-40B4-BE49-F238E27FC236}">
                  <a16:creationId xmlns:a16="http://schemas.microsoft.com/office/drawing/2014/main" id="{17106C81-A3F0-4DA0-9368-6BBCDB9648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0">
              <a:extLst>
                <a:ext uri="{FF2B5EF4-FFF2-40B4-BE49-F238E27FC236}">
                  <a16:creationId xmlns:a16="http://schemas.microsoft.com/office/drawing/2014/main" id="{4B3B35E8-1AF4-4D76-93A5-B0B0884083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TextBox 7">
            <a:extLst>
              <a:ext uri="{FF2B5EF4-FFF2-40B4-BE49-F238E27FC236}">
                <a16:creationId xmlns:a16="http://schemas.microsoft.com/office/drawing/2014/main" id="{92387A33-85AA-489C-9019-24E4345A25C0}"/>
              </a:ext>
            </a:extLst>
          </p:cNvPr>
          <p:cNvSpPr txBox="1"/>
          <p:nvPr/>
        </p:nvSpPr>
        <p:spPr>
          <a:xfrm>
            <a:off x="804672" y="3121701"/>
            <a:ext cx="3658053" cy="1786515"/>
          </a:xfrm>
          <a:prstGeom prst="rect">
            <a:avLst/>
          </a:prstGeom>
        </p:spPr>
        <p:txBody>
          <a:bodyPr vert="horz" lIns="91440" tIns="45720" rIns="91440" bIns="45720" rtlCol="0" anchor="t">
            <a:normAutofit fontScale="92500" lnSpcReduction="20000"/>
          </a:bodyPr>
          <a:lstStyle/>
          <a:p>
            <a:pPr>
              <a:lnSpc>
                <a:spcPct val="90000"/>
              </a:lnSpc>
              <a:spcBef>
                <a:spcPct val="0"/>
              </a:spcBef>
              <a:spcAft>
                <a:spcPts val="600"/>
              </a:spcAft>
            </a:pPr>
            <a:r>
              <a:rPr lang="en-US" sz="4000" kern="1200" dirty="0">
                <a:solidFill>
                  <a:schemeClr val="tx2"/>
                </a:solidFill>
                <a:latin typeface="+mj-lt"/>
                <a:ea typeface="+mj-ea"/>
                <a:cs typeface="+mj-cs"/>
              </a:rPr>
              <a:t>Review make sure there is a chapter – (Free) listed.</a:t>
            </a:r>
          </a:p>
          <a:p>
            <a:pPr>
              <a:lnSpc>
                <a:spcPct val="90000"/>
              </a:lnSpc>
              <a:spcBef>
                <a:spcPct val="0"/>
              </a:spcBef>
              <a:spcAft>
                <a:spcPts val="600"/>
              </a:spcAft>
            </a:pPr>
            <a:r>
              <a:rPr lang="en-US" sz="4000" dirty="0">
                <a:solidFill>
                  <a:schemeClr val="tx2"/>
                </a:solidFill>
                <a:latin typeface="+mj-lt"/>
                <a:ea typeface="+mj-ea"/>
                <a:cs typeface="+mj-cs"/>
              </a:rPr>
              <a:t>C</a:t>
            </a:r>
            <a:r>
              <a:rPr lang="en-US" sz="4000" kern="1200" dirty="0">
                <a:solidFill>
                  <a:schemeClr val="tx2"/>
                </a:solidFill>
                <a:latin typeface="+mj-lt"/>
                <a:ea typeface="+mj-ea"/>
                <a:cs typeface="+mj-cs"/>
              </a:rPr>
              <a:t>heckout.</a:t>
            </a:r>
          </a:p>
        </p:txBody>
      </p:sp>
      <p:pic>
        <p:nvPicPr>
          <p:cNvPr id="3" name="Picture 2">
            <a:extLst>
              <a:ext uri="{FF2B5EF4-FFF2-40B4-BE49-F238E27FC236}">
                <a16:creationId xmlns:a16="http://schemas.microsoft.com/office/drawing/2014/main" id="{EF860D9E-1147-4458-A0F7-2208C6E76B8D}"/>
              </a:ext>
            </a:extLst>
          </p:cNvPr>
          <p:cNvPicPr>
            <a:picLocks noChangeAspect="1"/>
          </p:cNvPicPr>
          <p:nvPr/>
        </p:nvPicPr>
        <p:blipFill>
          <a:blip r:embed="rId2"/>
          <a:stretch>
            <a:fillRect/>
          </a:stretch>
        </p:blipFill>
        <p:spPr>
          <a:xfrm>
            <a:off x="6570364" y="210770"/>
            <a:ext cx="5144218" cy="2910931"/>
          </a:xfrm>
          <a:prstGeom prst="rect">
            <a:avLst/>
          </a:prstGeom>
        </p:spPr>
      </p:pic>
      <p:pic>
        <p:nvPicPr>
          <p:cNvPr id="5" name="Picture 4">
            <a:extLst>
              <a:ext uri="{FF2B5EF4-FFF2-40B4-BE49-F238E27FC236}">
                <a16:creationId xmlns:a16="http://schemas.microsoft.com/office/drawing/2014/main" id="{C54F992A-1291-4FE5-A58E-9ED189A295F8}"/>
              </a:ext>
            </a:extLst>
          </p:cNvPr>
          <p:cNvPicPr>
            <a:picLocks noChangeAspect="1"/>
          </p:cNvPicPr>
          <p:nvPr/>
        </p:nvPicPr>
        <p:blipFill>
          <a:blip r:embed="rId3"/>
          <a:stretch>
            <a:fillRect/>
          </a:stretch>
        </p:blipFill>
        <p:spPr>
          <a:xfrm>
            <a:off x="7494645" y="2788654"/>
            <a:ext cx="4067743" cy="1333686"/>
          </a:xfrm>
          <a:prstGeom prst="rect">
            <a:avLst/>
          </a:prstGeom>
        </p:spPr>
      </p:pic>
      <p:sp>
        <p:nvSpPr>
          <p:cNvPr id="2" name="Slide Number Placeholder 1">
            <a:extLst>
              <a:ext uri="{FF2B5EF4-FFF2-40B4-BE49-F238E27FC236}">
                <a16:creationId xmlns:a16="http://schemas.microsoft.com/office/drawing/2014/main" id="{46C2B8B1-E7EB-4921-BB02-6976FDB1CA08}"/>
              </a:ext>
            </a:extLst>
          </p:cNvPr>
          <p:cNvSpPr>
            <a:spLocks noGrp="1"/>
          </p:cNvSpPr>
          <p:nvPr>
            <p:ph type="sldNum" sz="quarter" idx="12"/>
          </p:nvPr>
        </p:nvSpPr>
        <p:spPr/>
        <p:txBody>
          <a:bodyPr/>
          <a:lstStyle/>
          <a:p>
            <a:fld id="{7018FE9A-AAFB-4A4A-94F0-95B4192EAFA6}" type="slidenum">
              <a:rPr lang="en-US" smtClean="0"/>
              <a:t>17</a:t>
            </a:fld>
            <a:endParaRPr lang="en-US"/>
          </a:p>
        </p:txBody>
      </p:sp>
    </p:spTree>
    <p:extLst>
      <p:ext uri="{BB962C8B-B14F-4D97-AF65-F5344CB8AC3E}">
        <p14:creationId xmlns:p14="http://schemas.microsoft.com/office/powerpoint/2010/main" val="3916313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CC15B006-3F14-4AA0-A616-54C46440F9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111" y="464209"/>
            <a:ext cx="5795889" cy="3147259"/>
          </a:xfrm>
          <a:prstGeom prst="rect">
            <a:avLst/>
          </a:prstGeom>
        </p:spPr>
      </p:pic>
      <p:sp>
        <p:nvSpPr>
          <p:cNvPr id="7" name="Rectangle 6">
            <a:extLst>
              <a:ext uri="{FF2B5EF4-FFF2-40B4-BE49-F238E27FC236}">
                <a16:creationId xmlns:a16="http://schemas.microsoft.com/office/drawing/2014/main" id="{4901D4F4-94C2-4BA7-B803-C46139FF07A4}"/>
              </a:ext>
            </a:extLst>
          </p:cNvPr>
          <p:cNvSpPr/>
          <p:nvPr/>
        </p:nvSpPr>
        <p:spPr>
          <a:xfrm>
            <a:off x="6785113" y="1528827"/>
            <a:ext cx="4916557" cy="830997"/>
          </a:xfrm>
          <a:prstGeom prst="rect">
            <a:avLst/>
          </a:prstGeom>
        </p:spPr>
        <p:txBody>
          <a:bodyPr wrap="square">
            <a:spAutoFit/>
          </a:bodyPr>
          <a:lstStyle/>
          <a:p>
            <a:r>
              <a:rPr lang="en-US" sz="2400" dirty="0"/>
              <a:t>Choose your payment option, view your cart and make payment.</a:t>
            </a:r>
          </a:p>
        </p:txBody>
      </p:sp>
      <p:sp>
        <p:nvSpPr>
          <p:cNvPr id="9" name="Rectangle 8">
            <a:extLst>
              <a:ext uri="{FF2B5EF4-FFF2-40B4-BE49-F238E27FC236}">
                <a16:creationId xmlns:a16="http://schemas.microsoft.com/office/drawing/2014/main" id="{F5317D28-12E9-4641-A863-DAE843F619EB}"/>
              </a:ext>
            </a:extLst>
          </p:cNvPr>
          <p:cNvSpPr/>
          <p:nvPr/>
        </p:nvSpPr>
        <p:spPr>
          <a:xfrm>
            <a:off x="8200334" y="4904164"/>
            <a:ext cx="3753424" cy="1477328"/>
          </a:xfrm>
          <a:prstGeom prst="rect">
            <a:avLst/>
          </a:prstGeom>
        </p:spPr>
        <p:txBody>
          <a:bodyPr wrap="square">
            <a:spAutoFit/>
          </a:bodyPr>
          <a:lstStyle/>
          <a:p>
            <a:r>
              <a:rPr lang="en-US" dirty="0"/>
              <a:t> </a:t>
            </a:r>
          </a:p>
          <a:p>
            <a:r>
              <a:rPr lang="en-US" sz="2400" dirty="0"/>
              <a:t>You will receive an email confirmation of your payment.</a:t>
            </a:r>
          </a:p>
        </p:txBody>
      </p:sp>
      <p:pic>
        <p:nvPicPr>
          <p:cNvPr id="11" name="Picture 10">
            <a:extLst>
              <a:ext uri="{FF2B5EF4-FFF2-40B4-BE49-F238E27FC236}">
                <a16:creationId xmlns:a16="http://schemas.microsoft.com/office/drawing/2014/main" id="{C4684449-2BA4-4435-BE21-D8F35D88CB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226" y="3690129"/>
            <a:ext cx="9006613" cy="987379"/>
          </a:xfrm>
          <a:prstGeom prst="rect">
            <a:avLst/>
          </a:prstGeom>
        </p:spPr>
      </p:pic>
      <p:pic>
        <p:nvPicPr>
          <p:cNvPr id="13" name="Picture 12" descr="A screenshot of a social media post&#10;&#10;Description automatically generated">
            <a:extLst>
              <a:ext uri="{FF2B5EF4-FFF2-40B4-BE49-F238E27FC236}">
                <a16:creationId xmlns:a16="http://schemas.microsoft.com/office/drawing/2014/main" id="{CDDA8993-0F94-4CBE-9D9E-096292BA16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226" y="4682842"/>
            <a:ext cx="7883108" cy="2181728"/>
          </a:xfrm>
          <a:prstGeom prst="rect">
            <a:avLst/>
          </a:prstGeom>
        </p:spPr>
      </p:pic>
      <p:sp>
        <p:nvSpPr>
          <p:cNvPr id="2" name="Slide Number Placeholder 1">
            <a:extLst>
              <a:ext uri="{FF2B5EF4-FFF2-40B4-BE49-F238E27FC236}">
                <a16:creationId xmlns:a16="http://schemas.microsoft.com/office/drawing/2014/main" id="{A8025538-A056-4921-9B44-44C288A5BE30}"/>
              </a:ext>
            </a:extLst>
          </p:cNvPr>
          <p:cNvSpPr>
            <a:spLocks noGrp="1"/>
          </p:cNvSpPr>
          <p:nvPr>
            <p:ph type="sldNum" sz="quarter" idx="12"/>
          </p:nvPr>
        </p:nvSpPr>
        <p:spPr/>
        <p:txBody>
          <a:bodyPr/>
          <a:lstStyle/>
          <a:p>
            <a:fld id="{7018FE9A-AAFB-4A4A-94F0-95B4192EAFA6}" type="slidenum">
              <a:rPr lang="en-US" smtClean="0"/>
              <a:t>18</a:t>
            </a:fld>
            <a:endParaRPr lang="en-US"/>
          </a:p>
        </p:txBody>
      </p:sp>
    </p:spTree>
    <p:extLst>
      <p:ext uri="{BB962C8B-B14F-4D97-AF65-F5344CB8AC3E}">
        <p14:creationId xmlns:p14="http://schemas.microsoft.com/office/powerpoint/2010/main" val="211436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446CCA-05EE-4C5A-8D1C-C5DF2959374A}"/>
              </a:ext>
            </a:extLst>
          </p:cNvPr>
          <p:cNvSpPr txBox="1"/>
          <p:nvPr/>
        </p:nvSpPr>
        <p:spPr>
          <a:xfrm>
            <a:off x="304800" y="450574"/>
            <a:ext cx="8044070" cy="1200329"/>
          </a:xfrm>
          <a:prstGeom prst="rect">
            <a:avLst/>
          </a:prstGeom>
          <a:noFill/>
        </p:spPr>
        <p:txBody>
          <a:bodyPr wrap="square" rtlCol="0">
            <a:spAutoFit/>
          </a:bodyPr>
          <a:lstStyle/>
          <a:p>
            <a:r>
              <a:rPr lang="en-US" b="1" dirty="0"/>
              <a:t>Membership Renewal Instructions:</a:t>
            </a:r>
          </a:p>
          <a:p>
            <a:r>
              <a:rPr lang="en-US" dirty="0"/>
              <a:t>You can also click on “Membership”. Click on “Renew” and follow above instructions. </a:t>
            </a:r>
          </a:p>
          <a:p>
            <a:r>
              <a:rPr lang="en-US" b="1" dirty="0"/>
              <a:t> </a:t>
            </a:r>
          </a:p>
          <a:p>
            <a:endParaRPr lang="en-US" dirty="0"/>
          </a:p>
        </p:txBody>
      </p:sp>
      <p:pic>
        <p:nvPicPr>
          <p:cNvPr id="3" name="Picture 2" descr="A screenshot of a social media post&#10;&#10;Description automatically generated">
            <a:extLst>
              <a:ext uri="{FF2B5EF4-FFF2-40B4-BE49-F238E27FC236}">
                <a16:creationId xmlns:a16="http://schemas.microsoft.com/office/drawing/2014/main" id="{37EEA1DD-F97F-4AD8-B364-6429B07252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4230" y="2157235"/>
            <a:ext cx="9783540" cy="2543530"/>
          </a:xfrm>
          <a:prstGeom prst="rect">
            <a:avLst/>
          </a:prstGeom>
        </p:spPr>
      </p:pic>
      <p:sp>
        <p:nvSpPr>
          <p:cNvPr id="4" name="Arrow: Right 3">
            <a:extLst>
              <a:ext uri="{FF2B5EF4-FFF2-40B4-BE49-F238E27FC236}">
                <a16:creationId xmlns:a16="http://schemas.microsoft.com/office/drawing/2014/main" id="{2083F937-1FD1-48E3-B77C-78418E4A9760}"/>
              </a:ext>
            </a:extLst>
          </p:cNvPr>
          <p:cNvSpPr/>
          <p:nvPr/>
        </p:nvSpPr>
        <p:spPr>
          <a:xfrm flipH="1">
            <a:off x="11093788" y="4356209"/>
            <a:ext cx="689113" cy="3445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60A5C34A-542B-48D6-AAF3-F680947C51F8}"/>
              </a:ext>
            </a:extLst>
          </p:cNvPr>
          <p:cNvSpPr>
            <a:spLocks noGrp="1"/>
          </p:cNvSpPr>
          <p:nvPr>
            <p:ph type="sldNum" sz="quarter" idx="12"/>
          </p:nvPr>
        </p:nvSpPr>
        <p:spPr/>
        <p:txBody>
          <a:bodyPr/>
          <a:lstStyle/>
          <a:p>
            <a:fld id="{7018FE9A-AAFB-4A4A-94F0-95B4192EAFA6}" type="slidenum">
              <a:rPr lang="en-US" smtClean="0"/>
              <a:t>19</a:t>
            </a:fld>
            <a:endParaRPr lang="en-US"/>
          </a:p>
        </p:txBody>
      </p:sp>
    </p:spTree>
    <p:extLst>
      <p:ext uri="{BB962C8B-B14F-4D97-AF65-F5344CB8AC3E}">
        <p14:creationId xmlns:p14="http://schemas.microsoft.com/office/powerpoint/2010/main" val="181101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8">
            <a:extLst>
              <a:ext uri="{FF2B5EF4-FFF2-40B4-BE49-F238E27FC236}">
                <a16:creationId xmlns:a16="http://schemas.microsoft.com/office/drawing/2014/main" id="{7FEAE179-C525-48F3-AD47-0E9E2B6F2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0">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2">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0"/>
            <a:ext cx="11231745" cy="458818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13E4764-5450-497C-8F6B-765DABBF2E88}"/>
              </a:ext>
            </a:extLst>
          </p:cNvPr>
          <p:cNvPicPr>
            <a:picLocks noChangeAspect="1"/>
          </p:cNvPicPr>
          <p:nvPr/>
        </p:nvPicPr>
        <p:blipFill rotWithShape="1">
          <a:blip r:embed="rId2"/>
          <a:srcRect b="5566"/>
          <a:stretch/>
        </p:blipFill>
        <p:spPr>
          <a:xfrm>
            <a:off x="959205" y="364142"/>
            <a:ext cx="10369645" cy="3867993"/>
          </a:xfrm>
          <a:prstGeom prst="rect">
            <a:avLst/>
          </a:prstGeom>
        </p:spPr>
      </p:pic>
      <p:sp>
        <p:nvSpPr>
          <p:cNvPr id="30" name="Rectangle 14">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01107" y="5661132"/>
            <a:ext cx="146304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AAA1C16-167A-44FB-A847-59FCD7C928B6}"/>
              </a:ext>
            </a:extLst>
          </p:cNvPr>
          <p:cNvSpPr txBox="1"/>
          <p:nvPr/>
        </p:nvSpPr>
        <p:spPr>
          <a:xfrm>
            <a:off x="4922521" y="4883544"/>
            <a:ext cx="6827113" cy="1556907"/>
          </a:xfrm>
          <a:prstGeom prst="rect">
            <a:avLst/>
          </a:prstGeom>
        </p:spPr>
        <p:txBody>
          <a:bodyPr vert="horz" lIns="91440" tIns="45720" rIns="91440" bIns="45720" rtlCol="0" anchor="ctr">
            <a:normAutofit fontScale="85000" lnSpcReduction="10000"/>
          </a:bodyPr>
          <a:lstStyle/>
          <a:p>
            <a:pPr indent="-228600">
              <a:lnSpc>
                <a:spcPct val="90000"/>
              </a:lnSpc>
              <a:spcAft>
                <a:spcPts val="600"/>
              </a:spcAft>
              <a:buFont typeface="Arial" panose="020B0604020202020204" pitchFamily="34" charset="0"/>
              <a:buChar char="•"/>
            </a:pPr>
            <a:r>
              <a:rPr lang="en-US" dirty="0"/>
              <a:t>From the BIG home page - Select National Membership Resources; then Online Membership Functions; then Renew your BIG Membership</a:t>
            </a:r>
          </a:p>
          <a:p>
            <a:pPr indent="-228600">
              <a:lnSpc>
                <a:spcPct val="90000"/>
              </a:lnSpc>
              <a:spcAft>
                <a:spcPts val="600"/>
              </a:spcAft>
              <a:buFont typeface="Arial" panose="020B0604020202020204" pitchFamily="34" charset="0"/>
              <a:buChar char="•"/>
            </a:pPr>
            <a:r>
              <a:rPr lang="en-US" dirty="0"/>
              <a:t>OR</a:t>
            </a:r>
          </a:p>
          <a:p>
            <a:pPr indent="-228600">
              <a:lnSpc>
                <a:spcPct val="90000"/>
              </a:lnSpc>
              <a:spcAft>
                <a:spcPts val="600"/>
              </a:spcAft>
              <a:buFont typeface="Arial" panose="020B0604020202020204" pitchFamily="34" charset="0"/>
              <a:buChar char="•"/>
            </a:pPr>
            <a:r>
              <a:rPr lang="en-US" dirty="0"/>
              <a:t>Navigate to </a:t>
            </a:r>
            <a:r>
              <a:rPr lang="en-US" dirty="0">
                <a:hlinkClick r:id="rId3"/>
              </a:rPr>
              <a:t>https://members.bignet.site/</a:t>
            </a:r>
            <a:r>
              <a:rPr lang="en-US" dirty="0"/>
              <a:t> and log in using your email address and password. Your password is case sensitive. This new system will not recognize your old password so you will need to reset it if you don’t remember it.</a:t>
            </a:r>
          </a:p>
          <a:p>
            <a:pPr indent="-228600">
              <a:lnSpc>
                <a:spcPct val="90000"/>
              </a:lnSpc>
              <a:spcAft>
                <a:spcPts val="600"/>
              </a:spcAft>
              <a:buFont typeface="Arial" panose="020B0604020202020204" pitchFamily="34" charset="0"/>
              <a:buChar char="•"/>
            </a:pPr>
            <a:endParaRPr lang="en-US" dirty="0"/>
          </a:p>
        </p:txBody>
      </p:sp>
      <p:sp>
        <p:nvSpPr>
          <p:cNvPr id="2" name="Slide Number Placeholder 1">
            <a:extLst>
              <a:ext uri="{FF2B5EF4-FFF2-40B4-BE49-F238E27FC236}">
                <a16:creationId xmlns:a16="http://schemas.microsoft.com/office/drawing/2014/main" id="{61A42B96-D9F1-4D6E-A32B-9E00AF7040DD}"/>
              </a:ext>
            </a:extLst>
          </p:cNvPr>
          <p:cNvSpPr>
            <a:spLocks noGrp="1"/>
          </p:cNvSpPr>
          <p:nvPr>
            <p:ph type="sldNum" sz="quarter" idx="12"/>
          </p:nvPr>
        </p:nvSpPr>
        <p:spPr/>
        <p:txBody>
          <a:bodyPr/>
          <a:lstStyle/>
          <a:p>
            <a:fld id="{7018FE9A-AAFB-4A4A-94F0-95B4192EAFA6}" type="slidenum">
              <a:rPr lang="en-US" smtClean="0"/>
              <a:t>2</a:t>
            </a:fld>
            <a:endParaRPr lang="en-US"/>
          </a:p>
        </p:txBody>
      </p:sp>
    </p:spTree>
    <p:extLst>
      <p:ext uri="{BB962C8B-B14F-4D97-AF65-F5344CB8AC3E}">
        <p14:creationId xmlns:p14="http://schemas.microsoft.com/office/powerpoint/2010/main" val="2794119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421DAC0-BD33-4595-B383-5A8603F95185}"/>
              </a:ext>
            </a:extLst>
          </p:cNvPr>
          <p:cNvSpPr txBox="1"/>
          <p:nvPr/>
        </p:nvSpPr>
        <p:spPr>
          <a:xfrm>
            <a:off x="630936" y="2807208"/>
            <a:ext cx="3429000" cy="1422173"/>
          </a:xfrm>
          <a:prstGeom prst="rect">
            <a:avLst/>
          </a:prstGeom>
        </p:spPr>
        <p:txBody>
          <a:bodyPr vert="horz" lIns="91440" tIns="45720" rIns="91440" bIns="45720" rtlCol="0" anchor="t">
            <a:normAutofit fontScale="92500"/>
          </a:bodyPr>
          <a:lstStyle/>
          <a:p>
            <a:pPr indent="-228600">
              <a:lnSpc>
                <a:spcPct val="90000"/>
              </a:lnSpc>
              <a:spcAft>
                <a:spcPts val="600"/>
              </a:spcAft>
              <a:buFont typeface="Arial" panose="020B0604020202020204" pitchFamily="34" charset="0"/>
              <a:buChar char="•"/>
            </a:pPr>
            <a:r>
              <a:rPr lang="en-US" sz="2200" dirty="0"/>
              <a:t>If you are renewing before it is due:</a:t>
            </a:r>
          </a:p>
          <a:p>
            <a:pPr indent="-228600">
              <a:lnSpc>
                <a:spcPct val="90000"/>
              </a:lnSpc>
              <a:spcAft>
                <a:spcPts val="600"/>
              </a:spcAft>
              <a:buFont typeface="Arial" panose="020B0604020202020204" pitchFamily="34" charset="0"/>
              <a:buChar char="•"/>
            </a:pPr>
            <a:r>
              <a:rPr lang="en-US" sz="2200" dirty="0"/>
              <a:t>Click on BUY</a:t>
            </a:r>
          </a:p>
          <a:p>
            <a:pPr indent="-228600">
              <a:lnSpc>
                <a:spcPct val="90000"/>
              </a:lnSpc>
              <a:spcAft>
                <a:spcPts val="600"/>
              </a:spcAft>
              <a:buFont typeface="Arial" panose="020B0604020202020204" pitchFamily="34" charset="0"/>
              <a:buChar char="•"/>
            </a:pPr>
            <a:r>
              <a:rPr lang="en-US" sz="2200" dirty="0"/>
              <a:t>Select Purchase Membership</a:t>
            </a:r>
          </a:p>
        </p:txBody>
      </p:sp>
      <p:pic>
        <p:nvPicPr>
          <p:cNvPr id="3" name="Picture 2">
            <a:extLst>
              <a:ext uri="{FF2B5EF4-FFF2-40B4-BE49-F238E27FC236}">
                <a16:creationId xmlns:a16="http://schemas.microsoft.com/office/drawing/2014/main" id="{C17D278E-70D6-4474-9A02-61D0612F45AB}"/>
              </a:ext>
            </a:extLst>
          </p:cNvPr>
          <p:cNvPicPr>
            <a:picLocks noChangeAspect="1"/>
          </p:cNvPicPr>
          <p:nvPr/>
        </p:nvPicPr>
        <p:blipFill>
          <a:blip r:embed="rId2"/>
          <a:stretch>
            <a:fillRect/>
          </a:stretch>
        </p:blipFill>
        <p:spPr>
          <a:xfrm>
            <a:off x="4200028" y="1578396"/>
            <a:ext cx="7583071" cy="3412381"/>
          </a:xfrm>
          <a:prstGeom prst="rect">
            <a:avLst/>
          </a:prstGeom>
        </p:spPr>
      </p:pic>
      <p:sp>
        <p:nvSpPr>
          <p:cNvPr id="6" name="Slide Number Placeholder 5">
            <a:extLst>
              <a:ext uri="{FF2B5EF4-FFF2-40B4-BE49-F238E27FC236}">
                <a16:creationId xmlns:a16="http://schemas.microsoft.com/office/drawing/2014/main" id="{8CDA0771-0726-4D0B-BB33-7913F6713E02}"/>
              </a:ext>
            </a:extLst>
          </p:cNvPr>
          <p:cNvSpPr>
            <a:spLocks noGrp="1"/>
          </p:cNvSpPr>
          <p:nvPr>
            <p:ph type="sldNum" sz="quarter" idx="12"/>
          </p:nvPr>
        </p:nvSpPr>
        <p:spPr/>
        <p:txBody>
          <a:bodyPr/>
          <a:lstStyle/>
          <a:p>
            <a:fld id="{7018FE9A-AAFB-4A4A-94F0-95B4192EAFA6}" type="slidenum">
              <a:rPr lang="en-US" smtClean="0"/>
              <a:t>20</a:t>
            </a:fld>
            <a:endParaRPr lang="en-US"/>
          </a:p>
        </p:txBody>
      </p:sp>
    </p:spTree>
    <p:extLst>
      <p:ext uri="{BB962C8B-B14F-4D97-AF65-F5344CB8AC3E}">
        <p14:creationId xmlns:p14="http://schemas.microsoft.com/office/powerpoint/2010/main" val="39184277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D1942232-83D0-49E2-AF9B-1F97E3C1E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9E70D72-6E23-4015-A4A6-85C120C191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28A977F-B603-4D81-B0FC-C8DE048A7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362070" cy="2522848"/>
            <a:chOff x="-305" y="-1"/>
            <a:chExt cx="3832880" cy="2876136"/>
          </a:xfrm>
        </p:grpSpPr>
        <p:sp>
          <p:nvSpPr>
            <p:cNvPr id="25" name="Freeform: Shape 24">
              <a:extLst>
                <a:ext uri="{FF2B5EF4-FFF2-40B4-BE49-F238E27FC236}">
                  <a16:creationId xmlns:a16="http://schemas.microsoft.com/office/drawing/2014/main" id="{0183CE8C-E039-4B2F-A36E-5FD5CD5D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EB77281-FAB4-40D0-B3F3-264EC4AB20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815E59F3-75FC-494F-8737-5F00A4964F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43ADDCFA-B066-4D79-AB71-062E66E58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descr="A screenshot of a cell phone&#10;&#10;Description automatically generated">
            <a:extLst>
              <a:ext uri="{FF2B5EF4-FFF2-40B4-BE49-F238E27FC236}">
                <a16:creationId xmlns:a16="http://schemas.microsoft.com/office/drawing/2014/main" id="{BFBC61B3-C91B-4D99-9112-7B41FDE19C91}"/>
              </a:ext>
            </a:extLst>
          </p:cNvPr>
          <p:cNvPicPr>
            <a:picLocks noChangeAspect="1"/>
          </p:cNvPicPr>
          <p:nvPr/>
        </p:nvPicPr>
        <p:blipFill rotWithShape="1">
          <a:blip r:embed="rId2">
            <a:extLst>
              <a:ext uri="{28A0092B-C50C-407E-A947-70E740481C1C}">
                <a14:useLocalDpi xmlns:a14="http://schemas.microsoft.com/office/drawing/2010/main" val="0"/>
              </a:ext>
            </a:extLst>
          </a:blip>
          <a:srcRect r="19710" b="-2"/>
          <a:stretch/>
        </p:blipFill>
        <p:spPr>
          <a:xfrm>
            <a:off x="547992" y="675861"/>
            <a:ext cx="7194736" cy="4928611"/>
          </a:xfrm>
          <a:prstGeom prst="rect">
            <a:avLst/>
          </a:prstGeom>
        </p:spPr>
      </p:pic>
      <p:sp>
        <p:nvSpPr>
          <p:cNvPr id="4" name="TextBox 3">
            <a:extLst>
              <a:ext uri="{FF2B5EF4-FFF2-40B4-BE49-F238E27FC236}">
                <a16:creationId xmlns:a16="http://schemas.microsoft.com/office/drawing/2014/main" id="{9D3E4C94-E296-4B0D-902D-8C2DFB5853B1}"/>
              </a:ext>
            </a:extLst>
          </p:cNvPr>
          <p:cNvSpPr txBox="1"/>
          <p:nvPr/>
        </p:nvSpPr>
        <p:spPr>
          <a:xfrm>
            <a:off x="8290415" y="1762539"/>
            <a:ext cx="3504020" cy="3498574"/>
          </a:xfrm>
          <a:prstGeom prst="rect">
            <a:avLst/>
          </a:prstGeom>
        </p:spPr>
        <p:txBody>
          <a:bodyPr vert="horz" lIns="91440" tIns="45720" rIns="91440" bIns="45720" rtlCol="0" anchor="ctr">
            <a:normAutofit/>
          </a:bodyPr>
          <a:lstStyle/>
          <a:p>
            <a:pPr indent="-228600">
              <a:lnSpc>
                <a:spcPct val="90000"/>
              </a:lnSpc>
              <a:spcBef>
                <a:spcPct val="0"/>
              </a:spcBef>
              <a:spcAft>
                <a:spcPts val="600"/>
              </a:spcAft>
              <a:buFont typeface="Arial" panose="020B0604020202020204" pitchFamily="34" charset="0"/>
              <a:buChar char="•"/>
            </a:pPr>
            <a:r>
              <a:rPr lang="en-US" sz="2400" dirty="0">
                <a:solidFill>
                  <a:schemeClr val="tx2"/>
                </a:solidFill>
              </a:rPr>
              <a:t>You will then be taken to the Purchase Wizard</a:t>
            </a:r>
          </a:p>
          <a:p>
            <a:pPr indent="-228600">
              <a:lnSpc>
                <a:spcPct val="90000"/>
              </a:lnSpc>
              <a:spcBef>
                <a:spcPct val="0"/>
              </a:spcBef>
              <a:spcAft>
                <a:spcPts val="600"/>
              </a:spcAft>
              <a:buFont typeface="Arial" panose="020B0604020202020204" pitchFamily="34" charset="0"/>
              <a:buChar char="•"/>
            </a:pPr>
            <a:r>
              <a:rPr lang="en-US" sz="2400" dirty="0">
                <a:solidFill>
                  <a:schemeClr val="tx2"/>
                </a:solidFill>
              </a:rPr>
              <a:t>Click Next and finish the membership selection.</a:t>
            </a:r>
          </a:p>
          <a:p>
            <a:pPr indent="-228600">
              <a:lnSpc>
                <a:spcPct val="90000"/>
              </a:lnSpc>
              <a:spcBef>
                <a:spcPct val="0"/>
              </a:spcBef>
              <a:spcAft>
                <a:spcPts val="600"/>
              </a:spcAft>
              <a:buFont typeface="Arial" panose="020B0604020202020204" pitchFamily="34" charset="0"/>
              <a:buChar char="•"/>
            </a:pPr>
            <a:endParaRPr lang="en-US" dirty="0">
              <a:solidFill>
                <a:schemeClr val="tx2"/>
              </a:solidFill>
            </a:endParaRPr>
          </a:p>
        </p:txBody>
      </p:sp>
      <p:grpSp>
        <p:nvGrpSpPr>
          <p:cNvPr id="30" name="Group 29">
            <a:extLst>
              <a:ext uri="{FF2B5EF4-FFF2-40B4-BE49-F238E27FC236}">
                <a16:creationId xmlns:a16="http://schemas.microsoft.com/office/drawing/2014/main" id="{C78D9229-E61D-4FEE-8321-2F8B64A8CAD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0186037" y="4852038"/>
            <a:ext cx="2151670" cy="1860256"/>
            <a:chOff x="-305" y="-4155"/>
            <a:chExt cx="2514948" cy="2174333"/>
          </a:xfrm>
        </p:grpSpPr>
        <p:sp>
          <p:nvSpPr>
            <p:cNvPr id="31" name="Freeform: Shape 30">
              <a:extLst>
                <a:ext uri="{FF2B5EF4-FFF2-40B4-BE49-F238E27FC236}">
                  <a16:creationId xmlns:a16="http://schemas.microsoft.com/office/drawing/2014/main" id="{1FDD3CCB-26A3-4D79-AEB6-7A60CF980D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9AC4470-5113-4709-B29F-CDB937F254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E0D146C-9DAB-421E-AE88-5F854BF3F7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4" name="Freeform: Shape 33">
              <a:extLst>
                <a:ext uri="{FF2B5EF4-FFF2-40B4-BE49-F238E27FC236}">
                  <a16:creationId xmlns:a16="http://schemas.microsoft.com/office/drawing/2014/main" id="{12EB32A5-4408-4F6C-84B2-F9A908237A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Slide Number Placeholder 1">
            <a:extLst>
              <a:ext uri="{FF2B5EF4-FFF2-40B4-BE49-F238E27FC236}">
                <a16:creationId xmlns:a16="http://schemas.microsoft.com/office/drawing/2014/main" id="{30107BBD-7BCC-47C6-AAC5-03A8F1EA323F}"/>
              </a:ext>
            </a:extLst>
          </p:cNvPr>
          <p:cNvSpPr>
            <a:spLocks noGrp="1"/>
          </p:cNvSpPr>
          <p:nvPr>
            <p:ph type="sldNum" sz="quarter" idx="12"/>
          </p:nvPr>
        </p:nvSpPr>
        <p:spPr/>
        <p:txBody>
          <a:bodyPr/>
          <a:lstStyle/>
          <a:p>
            <a:fld id="{7018FE9A-AAFB-4A4A-94F0-95B4192EAFA6}" type="slidenum">
              <a:rPr lang="en-US" smtClean="0"/>
              <a:t>21</a:t>
            </a:fld>
            <a:endParaRPr lang="en-US"/>
          </a:p>
        </p:txBody>
      </p:sp>
    </p:spTree>
    <p:extLst>
      <p:ext uri="{BB962C8B-B14F-4D97-AF65-F5344CB8AC3E}">
        <p14:creationId xmlns:p14="http://schemas.microsoft.com/office/powerpoint/2010/main" val="23057442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BDA0B6-FBD3-4B62-A0E4-415CF2378BDB}"/>
              </a:ext>
            </a:extLst>
          </p:cNvPr>
          <p:cNvSpPr txBox="1"/>
          <p:nvPr/>
        </p:nvSpPr>
        <p:spPr>
          <a:xfrm>
            <a:off x="4147928" y="2413337"/>
            <a:ext cx="4253949" cy="1015663"/>
          </a:xfrm>
          <a:prstGeom prst="rect">
            <a:avLst/>
          </a:prstGeom>
          <a:noFill/>
        </p:spPr>
        <p:txBody>
          <a:bodyPr wrap="square" rtlCol="0">
            <a:spAutoFit/>
          </a:bodyPr>
          <a:lstStyle/>
          <a:p>
            <a:r>
              <a:rPr lang="en-US" sz="6000" dirty="0"/>
              <a:t>Questions??</a:t>
            </a:r>
          </a:p>
        </p:txBody>
      </p:sp>
      <p:sp>
        <p:nvSpPr>
          <p:cNvPr id="3" name="Slide Number Placeholder 2">
            <a:extLst>
              <a:ext uri="{FF2B5EF4-FFF2-40B4-BE49-F238E27FC236}">
                <a16:creationId xmlns:a16="http://schemas.microsoft.com/office/drawing/2014/main" id="{4F8EC060-7535-41A6-A593-60F44D7A8A7B}"/>
              </a:ext>
            </a:extLst>
          </p:cNvPr>
          <p:cNvSpPr>
            <a:spLocks noGrp="1"/>
          </p:cNvSpPr>
          <p:nvPr>
            <p:ph type="sldNum" sz="quarter" idx="12"/>
          </p:nvPr>
        </p:nvSpPr>
        <p:spPr/>
        <p:txBody>
          <a:bodyPr/>
          <a:lstStyle/>
          <a:p>
            <a:fld id="{7018FE9A-AAFB-4A4A-94F0-95B4192EAFA6}" type="slidenum">
              <a:rPr lang="en-US" smtClean="0"/>
              <a:t>22</a:t>
            </a:fld>
            <a:endParaRPr lang="en-US"/>
          </a:p>
        </p:txBody>
      </p:sp>
    </p:spTree>
    <p:extLst>
      <p:ext uri="{BB962C8B-B14F-4D97-AF65-F5344CB8AC3E}">
        <p14:creationId xmlns:p14="http://schemas.microsoft.com/office/powerpoint/2010/main" val="38186281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8">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24" name="Freeform: Shape 23">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25">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29" name="Freeform: Shape 28">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4E537E2E-3415-40DF-9397-7E556CBD5ADE}"/>
              </a:ext>
            </a:extLst>
          </p:cNvPr>
          <p:cNvSpPr>
            <a:spLocks noGrp="1"/>
          </p:cNvSpPr>
          <p:nvPr>
            <p:ph type="ctrTitle"/>
          </p:nvPr>
        </p:nvSpPr>
        <p:spPr>
          <a:xfrm>
            <a:off x="3215729" y="1764407"/>
            <a:ext cx="5760846" cy="2310312"/>
          </a:xfrm>
        </p:spPr>
        <p:txBody>
          <a:bodyPr>
            <a:normAutofit/>
          </a:bodyPr>
          <a:lstStyle/>
          <a:p>
            <a:r>
              <a:rPr lang="en-US" sz="5200">
                <a:solidFill>
                  <a:schemeClr val="tx2"/>
                </a:solidFill>
              </a:rPr>
              <a:t>New Member Directions</a:t>
            </a:r>
          </a:p>
        </p:txBody>
      </p:sp>
    </p:spTree>
    <p:extLst>
      <p:ext uri="{BB962C8B-B14F-4D97-AF65-F5344CB8AC3E}">
        <p14:creationId xmlns:p14="http://schemas.microsoft.com/office/powerpoint/2010/main" val="37007397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9EB241-B6C7-4DA9-9D9F-50193A79A048}"/>
              </a:ext>
            </a:extLst>
          </p:cNvPr>
          <p:cNvSpPr/>
          <p:nvPr/>
        </p:nvSpPr>
        <p:spPr>
          <a:xfrm>
            <a:off x="1758461" y="2240993"/>
            <a:ext cx="9129933" cy="3154178"/>
          </a:xfrm>
          <a:prstGeom prst="rect">
            <a:avLst/>
          </a:prstGeom>
        </p:spPr>
        <p:txBody>
          <a:bodyPr vert="horz" lIns="91440" tIns="45720" rIns="91440" bIns="45720" rtlCol="0" anchor="t">
            <a:normAutofit/>
          </a:bodyPr>
          <a:lstStyle/>
          <a:p>
            <a:pPr>
              <a:lnSpc>
                <a:spcPct val="90000"/>
              </a:lnSpc>
              <a:spcAft>
                <a:spcPts val="600"/>
              </a:spcAft>
            </a:pPr>
            <a:r>
              <a:rPr lang="en-US" sz="3200" b="1" dirty="0">
                <a:solidFill>
                  <a:schemeClr val="tx2"/>
                </a:solidFill>
              </a:rPr>
              <a:t>           Member Enrollment Instructions:</a:t>
            </a:r>
          </a:p>
          <a:p>
            <a:pPr indent="-228600">
              <a:lnSpc>
                <a:spcPct val="90000"/>
              </a:lnSpc>
              <a:spcAft>
                <a:spcPts val="600"/>
              </a:spcAft>
              <a:buFont typeface="Arial" panose="020B0604020202020204" pitchFamily="34" charset="0"/>
              <a:buChar char="•"/>
            </a:pPr>
            <a:endParaRPr lang="en-US" sz="1700" dirty="0">
              <a:solidFill>
                <a:schemeClr val="tx2"/>
              </a:solidFill>
            </a:endParaRPr>
          </a:p>
          <a:p>
            <a:pPr>
              <a:lnSpc>
                <a:spcPct val="90000"/>
              </a:lnSpc>
              <a:spcAft>
                <a:spcPts val="600"/>
              </a:spcAft>
            </a:pPr>
            <a:r>
              <a:rPr lang="en-US" sz="2800" dirty="0">
                <a:solidFill>
                  <a:schemeClr val="tx2"/>
                </a:solidFill>
              </a:rPr>
              <a:t> 1. Go to the website – https://member.bignet.site/ </a:t>
            </a:r>
          </a:p>
          <a:p>
            <a:pPr indent="-228600">
              <a:lnSpc>
                <a:spcPct val="90000"/>
              </a:lnSpc>
              <a:spcAft>
                <a:spcPts val="600"/>
              </a:spcAft>
              <a:buFont typeface="Arial" panose="020B0604020202020204" pitchFamily="34" charset="0"/>
              <a:buChar char="•"/>
            </a:pPr>
            <a:endParaRPr lang="en-US" sz="2800" dirty="0">
              <a:solidFill>
                <a:schemeClr val="tx2"/>
              </a:solidFill>
            </a:endParaRPr>
          </a:p>
          <a:p>
            <a:pPr>
              <a:lnSpc>
                <a:spcPct val="90000"/>
              </a:lnSpc>
              <a:spcAft>
                <a:spcPts val="600"/>
              </a:spcAft>
            </a:pPr>
            <a:r>
              <a:rPr lang="en-US" sz="2800" dirty="0">
                <a:solidFill>
                  <a:schemeClr val="tx2"/>
                </a:solidFill>
              </a:rPr>
              <a:t> 2. Place your cursor over the “Membership” tab at the top</a:t>
            </a:r>
          </a:p>
          <a:p>
            <a:pPr>
              <a:lnSpc>
                <a:spcPct val="90000"/>
              </a:lnSpc>
              <a:spcAft>
                <a:spcPts val="600"/>
              </a:spcAft>
            </a:pPr>
            <a:r>
              <a:rPr lang="en-US" sz="2800" dirty="0">
                <a:solidFill>
                  <a:schemeClr val="tx2"/>
                </a:solidFill>
              </a:rPr>
              <a:t>      of portal, a drop-down list will appear, select “Become a</a:t>
            </a:r>
          </a:p>
          <a:p>
            <a:pPr>
              <a:lnSpc>
                <a:spcPct val="90000"/>
              </a:lnSpc>
              <a:spcAft>
                <a:spcPts val="600"/>
              </a:spcAft>
            </a:pPr>
            <a:r>
              <a:rPr lang="en-US" sz="2800" dirty="0">
                <a:solidFill>
                  <a:schemeClr val="tx2"/>
                </a:solidFill>
              </a:rPr>
              <a:t>      member. </a:t>
            </a:r>
          </a:p>
        </p:txBody>
      </p:sp>
      <p:sp>
        <p:nvSpPr>
          <p:cNvPr id="3" name="Slide Number Placeholder 2">
            <a:extLst>
              <a:ext uri="{FF2B5EF4-FFF2-40B4-BE49-F238E27FC236}">
                <a16:creationId xmlns:a16="http://schemas.microsoft.com/office/drawing/2014/main" id="{44C28945-88C8-4B43-85FF-159150348EF1}"/>
              </a:ext>
            </a:extLst>
          </p:cNvPr>
          <p:cNvSpPr>
            <a:spLocks noGrp="1"/>
          </p:cNvSpPr>
          <p:nvPr>
            <p:ph type="sldNum" sz="quarter" idx="12"/>
          </p:nvPr>
        </p:nvSpPr>
        <p:spPr/>
        <p:txBody>
          <a:bodyPr/>
          <a:lstStyle/>
          <a:p>
            <a:fld id="{7018FE9A-AAFB-4A4A-94F0-95B4192EAFA6}" type="slidenum">
              <a:rPr lang="en-US" smtClean="0"/>
              <a:t>24</a:t>
            </a:fld>
            <a:endParaRPr lang="en-US"/>
          </a:p>
        </p:txBody>
      </p:sp>
    </p:spTree>
    <p:extLst>
      <p:ext uri="{BB962C8B-B14F-4D97-AF65-F5344CB8AC3E}">
        <p14:creationId xmlns:p14="http://schemas.microsoft.com/office/powerpoint/2010/main" val="3931736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3E4764-5450-497C-8F6B-765DABBF2E88}"/>
              </a:ext>
            </a:extLst>
          </p:cNvPr>
          <p:cNvPicPr>
            <a:picLocks noChangeAspect="1"/>
          </p:cNvPicPr>
          <p:nvPr/>
        </p:nvPicPr>
        <p:blipFill rotWithShape="1">
          <a:blip r:embed="rId2"/>
          <a:srcRect b="5566"/>
          <a:stretch/>
        </p:blipFill>
        <p:spPr>
          <a:xfrm>
            <a:off x="959205" y="364142"/>
            <a:ext cx="10369645" cy="3867993"/>
          </a:xfrm>
          <a:prstGeom prst="rect">
            <a:avLst/>
          </a:prstGeom>
        </p:spPr>
      </p:pic>
      <p:sp>
        <p:nvSpPr>
          <p:cNvPr id="4" name="TextBox 3">
            <a:extLst>
              <a:ext uri="{FF2B5EF4-FFF2-40B4-BE49-F238E27FC236}">
                <a16:creationId xmlns:a16="http://schemas.microsoft.com/office/drawing/2014/main" id="{4AAA1C16-167A-44FB-A847-59FCD7C928B6}"/>
              </a:ext>
            </a:extLst>
          </p:cNvPr>
          <p:cNvSpPr txBox="1"/>
          <p:nvPr/>
        </p:nvSpPr>
        <p:spPr>
          <a:xfrm>
            <a:off x="5162719" y="4883544"/>
            <a:ext cx="6586915" cy="1556907"/>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a:t>From the BIG home page - Select National Membership Resources; then Online Membership Functions; then Renew your BIG Membership</a:t>
            </a:r>
          </a:p>
        </p:txBody>
      </p:sp>
      <p:sp>
        <p:nvSpPr>
          <p:cNvPr id="2" name="Slide Number Placeholder 1">
            <a:extLst>
              <a:ext uri="{FF2B5EF4-FFF2-40B4-BE49-F238E27FC236}">
                <a16:creationId xmlns:a16="http://schemas.microsoft.com/office/drawing/2014/main" id="{1D153A52-3D2A-4BA8-AB6E-AAC649AE7D14}"/>
              </a:ext>
            </a:extLst>
          </p:cNvPr>
          <p:cNvSpPr>
            <a:spLocks noGrp="1"/>
          </p:cNvSpPr>
          <p:nvPr>
            <p:ph type="sldNum" sz="quarter" idx="12"/>
          </p:nvPr>
        </p:nvSpPr>
        <p:spPr/>
        <p:txBody>
          <a:bodyPr/>
          <a:lstStyle/>
          <a:p>
            <a:fld id="{7018FE9A-AAFB-4A4A-94F0-95B4192EAFA6}" type="slidenum">
              <a:rPr lang="en-US" smtClean="0"/>
              <a:t>25</a:t>
            </a:fld>
            <a:endParaRPr lang="en-US"/>
          </a:p>
        </p:txBody>
      </p:sp>
    </p:spTree>
    <p:extLst>
      <p:ext uri="{BB962C8B-B14F-4D97-AF65-F5344CB8AC3E}">
        <p14:creationId xmlns:p14="http://schemas.microsoft.com/office/powerpoint/2010/main" val="41842099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8778CB-9841-493D-B4BF-6D40EC389191}"/>
              </a:ext>
            </a:extLst>
          </p:cNvPr>
          <p:cNvSpPr txBox="1"/>
          <p:nvPr/>
        </p:nvSpPr>
        <p:spPr>
          <a:xfrm>
            <a:off x="768625" y="596348"/>
            <a:ext cx="10442713" cy="1200329"/>
          </a:xfrm>
          <a:prstGeom prst="rect">
            <a:avLst/>
          </a:prstGeom>
          <a:noFill/>
        </p:spPr>
        <p:txBody>
          <a:bodyPr wrap="square" rtlCol="0">
            <a:spAutoFit/>
          </a:bodyPr>
          <a:lstStyle/>
          <a:p>
            <a:r>
              <a:rPr lang="en-US" b="1" dirty="0"/>
              <a:t>New Customers/Members</a:t>
            </a:r>
          </a:p>
          <a:p>
            <a:r>
              <a:rPr lang="en-US" dirty="0"/>
              <a:t> When you enter the portal to make purchases or to join the organization you will need to create an account/profile first.</a:t>
            </a:r>
          </a:p>
          <a:p>
            <a:r>
              <a:rPr lang="en-US" b="1" dirty="0"/>
              <a:t> Creating an account/profile: </a:t>
            </a:r>
            <a:r>
              <a:rPr lang="en-US" dirty="0"/>
              <a:t>1. Click on “Sign up” in the upper right-hand corner of the screen</a:t>
            </a:r>
          </a:p>
        </p:txBody>
      </p:sp>
      <p:pic>
        <p:nvPicPr>
          <p:cNvPr id="6" name="Picture 5" descr="A picture containing bird&#10;&#10;Description automatically generated">
            <a:extLst>
              <a:ext uri="{FF2B5EF4-FFF2-40B4-BE49-F238E27FC236}">
                <a16:creationId xmlns:a16="http://schemas.microsoft.com/office/drawing/2014/main" id="{50E9EEB9-504A-44F8-8DCF-1D1E466BB4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4365" y="1796677"/>
            <a:ext cx="8348870" cy="2660210"/>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07444E52-FE03-4877-B343-63E79E3701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8227" y="4323932"/>
            <a:ext cx="8521147" cy="2366723"/>
          </a:xfrm>
          <a:prstGeom prst="rect">
            <a:avLst/>
          </a:prstGeom>
        </p:spPr>
      </p:pic>
      <p:sp>
        <p:nvSpPr>
          <p:cNvPr id="9" name="Arrow: Down 8">
            <a:extLst>
              <a:ext uri="{FF2B5EF4-FFF2-40B4-BE49-F238E27FC236}">
                <a16:creationId xmlns:a16="http://schemas.microsoft.com/office/drawing/2014/main" id="{394D2C5B-2B21-41BF-9509-B1078DF9A424}"/>
              </a:ext>
            </a:extLst>
          </p:cNvPr>
          <p:cNvSpPr/>
          <p:nvPr/>
        </p:nvSpPr>
        <p:spPr>
          <a:xfrm>
            <a:off x="5310346" y="3345524"/>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1823B20B-CBAF-4E5F-89A0-59B96EC6EDD8}"/>
              </a:ext>
            </a:extLst>
          </p:cNvPr>
          <p:cNvSpPr>
            <a:spLocks noGrp="1"/>
          </p:cNvSpPr>
          <p:nvPr>
            <p:ph type="sldNum" sz="quarter" idx="12"/>
          </p:nvPr>
        </p:nvSpPr>
        <p:spPr/>
        <p:txBody>
          <a:bodyPr/>
          <a:lstStyle/>
          <a:p>
            <a:fld id="{7018FE9A-AAFB-4A4A-94F0-95B4192EAFA6}" type="slidenum">
              <a:rPr lang="en-US" smtClean="0"/>
              <a:t>26</a:t>
            </a:fld>
            <a:endParaRPr lang="en-US"/>
          </a:p>
        </p:txBody>
      </p:sp>
    </p:spTree>
    <p:extLst>
      <p:ext uri="{BB962C8B-B14F-4D97-AF65-F5344CB8AC3E}">
        <p14:creationId xmlns:p14="http://schemas.microsoft.com/office/powerpoint/2010/main" val="2013055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ell phone&#10;&#10;Description automatically generated">
            <a:extLst>
              <a:ext uri="{FF2B5EF4-FFF2-40B4-BE49-F238E27FC236}">
                <a16:creationId xmlns:a16="http://schemas.microsoft.com/office/drawing/2014/main" id="{EA213C6B-C301-49D2-BE4F-17E8BD995B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870" y="805742"/>
            <a:ext cx="3828680" cy="5680982"/>
          </a:xfrm>
          <a:prstGeom prst="rect">
            <a:avLst/>
          </a:prstGeom>
        </p:spPr>
      </p:pic>
      <p:sp>
        <p:nvSpPr>
          <p:cNvPr id="8" name="Arrow: Right 7">
            <a:extLst>
              <a:ext uri="{FF2B5EF4-FFF2-40B4-BE49-F238E27FC236}">
                <a16:creationId xmlns:a16="http://schemas.microsoft.com/office/drawing/2014/main" id="{FB816567-62DD-4471-8C17-8D14BD5400DE}"/>
              </a:ext>
            </a:extLst>
          </p:cNvPr>
          <p:cNvSpPr/>
          <p:nvPr/>
        </p:nvSpPr>
        <p:spPr>
          <a:xfrm flipH="1">
            <a:off x="4123550" y="5888033"/>
            <a:ext cx="554119" cy="3284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3DEEBDB-94B5-41D3-8225-99A995007EFE}"/>
              </a:ext>
            </a:extLst>
          </p:cNvPr>
          <p:cNvSpPr txBox="1"/>
          <p:nvPr/>
        </p:nvSpPr>
        <p:spPr>
          <a:xfrm>
            <a:off x="-106017" y="1338469"/>
            <a:ext cx="3564835" cy="369332"/>
          </a:xfrm>
          <a:prstGeom prst="rect">
            <a:avLst/>
          </a:prstGeom>
          <a:noFill/>
        </p:spPr>
        <p:txBody>
          <a:bodyPr wrap="square" rtlCol="0">
            <a:spAutoFit/>
          </a:bodyPr>
          <a:lstStyle/>
          <a:p>
            <a:r>
              <a:rPr lang="en-US" dirty="0"/>
              <a:t> </a:t>
            </a:r>
          </a:p>
        </p:txBody>
      </p:sp>
      <p:sp>
        <p:nvSpPr>
          <p:cNvPr id="10" name="TextBox 9">
            <a:extLst>
              <a:ext uri="{FF2B5EF4-FFF2-40B4-BE49-F238E27FC236}">
                <a16:creationId xmlns:a16="http://schemas.microsoft.com/office/drawing/2014/main" id="{0D416B7B-F64E-4A55-96F8-39A2E015277E}"/>
              </a:ext>
            </a:extLst>
          </p:cNvPr>
          <p:cNvSpPr txBox="1"/>
          <p:nvPr/>
        </p:nvSpPr>
        <p:spPr>
          <a:xfrm>
            <a:off x="674663" y="141742"/>
            <a:ext cx="3008244" cy="369332"/>
          </a:xfrm>
          <a:prstGeom prst="rect">
            <a:avLst/>
          </a:prstGeom>
          <a:noFill/>
        </p:spPr>
        <p:txBody>
          <a:bodyPr wrap="square" rtlCol="0">
            <a:spAutoFit/>
          </a:bodyPr>
          <a:lstStyle/>
          <a:p>
            <a:r>
              <a:rPr lang="en-US" dirty="0"/>
              <a:t>Click on “Create an account.”</a:t>
            </a:r>
          </a:p>
        </p:txBody>
      </p:sp>
      <p:pic>
        <p:nvPicPr>
          <p:cNvPr id="6" name="Picture 5" descr="A screenshot of a cell phone&#10;&#10;Description automatically generated">
            <a:extLst>
              <a:ext uri="{FF2B5EF4-FFF2-40B4-BE49-F238E27FC236}">
                <a16:creationId xmlns:a16="http://schemas.microsoft.com/office/drawing/2014/main" id="{5F185381-5CA6-4637-BD9F-05A7DC48C4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6785" y="1338469"/>
            <a:ext cx="6510783" cy="5228481"/>
          </a:xfrm>
          <a:prstGeom prst="rect">
            <a:avLst/>
          </a:prstGeom>
        </p:spPr>
      </p:pic>
      <p:sp>
        <p:nvSpPr>
          <p:cNvPr id="2" name="TextBox 1">
            <a:extLst>
              <a:ext uri="{FF2B5EF4-FFF2-40B4-BE49-F238E27FC236}">
                <a16:creationId xmlns:a16="http://schemas.microsoft.com/office/drawing/2014/main" id="{28FD96D2-962B-4585-99D6-50552F8B5C51}"/>
              </a:ext>
            </a:extLst>
          </p:cNvPr>
          <p:cNvSpPr txBox="1"/>
          <p:nvPr/>
        </p:nvSpPr>
        <p:spPr>
          <a:xfrm>
            <a:off x="5426785" y="303789"/>
            <a:ext cx="6470345" cy="923330"/>
          </a:xfrm>
          <a:prstGeom prst="rect">
            <a:avLst/>
          </a:prstGeom>
          <a:noFill/>
        </p:spPr>
        <p:txBody>
          <a:bodyPr wrap="square" rtlCol="0">
            <a:spAutoFit/>
          </a:bodyPr>
          <a:lstStyle/>
          <a:p>
            <a:r>
              <a:rPr lang="en-US"/>
              <a:t>Here you will create your account. Please be sure to add a personal email address that is active and that you check on a regular basis this is where information and confirmations will be sent.</a:t>
            </a:r>
            <a:endParaRPr lang="en-US" dirty="0"/>
          </a:p>
        </p:txBody>
      </p:sp>
      <p:sp>
        <p:nvSpPr>
          <p:cNvPr id="3" name="Slide Number Placeholder 2">
            <a:extLst>
              <a:ext uri="{FF2B5EF4-FFF2-40B4-BE49-F238E27FC236}">
                <a16:creationId xmlns:a16="http://schemas.microsoft.com/office/drawing/2014/main" id="{605D5410-A035-43D8-A89D-A90CFBBBDF6C}"/>
              </a:ext>
            </a:extLst>
          </p:cNvPr>
          <p:cNvSpPr>
            <a:spLocks noGrp="1"/>
          </p:cNvSpPr>
          <p:nvPr>
            <p:ph type="sldNum" sz="quarter" idx="12"/>
          </p:nvPr>
        </p:nvSpPr>
        <p:spPr/>
        <p:txBody>
          <a:bodyPr/>
          <a:lstStyle/>
          <a:p>
            <a:fld id="{7018FE9A-AAFB-4A4A-94F0-95B4192EAFA6}" type="slidenum">
              <a:rPr lang="en-US" smtClean="0"/>
              <a:t>27</a:t>
            </a:fld>
            <a:endParaRPr lang="en-US"/>
          </a:p>
        </p:txBody>
      </p:sp>
    </p:spTree>
    <p:extLst>
      <p:ext uri="{BB962C8B-B14F-4D97-AF65-F5344CB8AC3E}">
        <p14:creationId xmlns:p14="http://schemas.microsoft.com/office/powerpoint/2010/main" val="10229381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4E54077-720B-4C99-A201-E63EAEB067CA}"/>
              </a:ext>
            </a:extLst>
          </p:cNvPr>
          <p:cNvSpPr txBox="1"/>
          <p:nvPr/>
        </p:nvSpPr>
        <p:spPr>
          <a:xfrm>
            <a:off x="5445299" y="4592325"/>
            <a:ext cx="5946579" cy="1514185"/>
          </a:xfrm>
          <a:prstGeom prst="rect">
            <a:avLst/>
          </a:prstGeom>
        </p:spPr>
        <p:txBody>
          <a:bodyPr vert="horz" lIns="91440" tIns="45720" rIns="91440" bIns="45720" rtlCol="0" anchor="t">
            <a:normAutofit fontScale="92500"/>
          </a:bodyPr>
          <a:lstStyle/>
          <a:p>
            <a:pPr algn="r">
              <a:lnSpc>
                <a:spcPct val="90000"/>
              </a:lnSpc>
              <a:spcBef>
                <a:spcPct val="0"/>
              </a:spcBef>
              <a:spcAft>
                <a:spcPts val="600"/>
              </a:spcAft>
            </a:pPr>
            <a:r>
              <a:rPr lang="en-US" sz="3400" dirty="0">
                <a:solidFill>
                  <a:schemeClr val="tx2"/>
                </a:solidFill>
                <a:latin typeface="+mj-lt"/>
                <a:ea typeface="+mj-ea"/>
                <a:cs typeface="+mj-cs"/>
              </a:rPr>
              <a:t>Fill in all employment information, FLAG info, click continue. Fill in address info, click continue. </a:t>
            </a:r>
          </a:p>
        </p:txBody>
      </p:sp>
      <p:pic>
        <p:nvPicPr>
          <p:cNvPr id="9" name="Picture 8" descr="A screenshot of a cell phone&#10;&#10;Description automatically generated">
            <a:extLst>
              <a:ext uri="{FF2B5EF4-FFF2-40B4-BE49-F238E27FC236}">
                <a16:creationId xmlns:a16="http://schemas.microsoft.com/office/drawing/2014/main" id="{8F46E80A-7BE3-422F-85AC-785698DD05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657" y="110613"/>
            <a:ext cx="4054175" cy="3141986"/>
          </a:xfrm>
          <a:prstGeom prst="rect">
            <a:avLst/>
          </a:prstGeom>
        </p:spPr>
      </p:pic>
      <p:pic>
        <p:nvPicPr>
          <p:cNvPr id="13" name="Picture 12" descr="A screenshot of a cell phone&#10;&#10;Description automatically generated">
            <a:extLst>
              <a:ext uri="{FF2B5EF4-FFF2-40B4-BE49-F238E27FC236}">
                <a16:creationId xmlns:a16="http://schemas.microsoft.com/office/drawing/2014/main" id="{AB3F0EE8-E62A-4191-A953-F1BC0100B9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181" y="3602363"/>
            <a:ext cx="5346099" cy="2913624"/>
          </a:xfrm>
          <a:prstGeom prst="rect">
            <a:avLst/>
          </a:prstGeom>
        </p:spPr>
      </p:pic>
      <p:sp>
        <p:nvSpPr>
          <p:cNvPr id="2" name="Slide Number Placeholder 1">
            <a:extLst>
              <a:ext uri="{FF2B5EF4-FFF2-40B4-BE49-F238E27FC236}">
                <a16:creationId xmlns:a16="http://schemas.microsoft.com/office/drawing/2014/main" id="{7714462F-7B8A-44C5-88AA-6048CD2EED8C}"/>
              </a:ext>
            </a:extLst>
          </p:cNvPr>
          <p:cNvSpPr>
            <a:spLocks noGrp="1"/>
          </p:cNvSpPr>
          <p:nvPr>
            <p:ph type="sldNum" sz="quarter" idx="12"/>
          </p:nvPr>
        </p:nvSpPr>
        <p:spPr/>
        <p:txBody>
          <a:bodyPr/>
          <a:lstStyle/>
          <a:p>
            <a:fld id="{7018FE9A-AAFB-4A4A-94F0-95B4192EAFA6}" type="slidenum">
              <a:rPr lang="en-US" smtClean="0"/>
              <a:t>28</a:t>
            </a:fld>
            <a:endParaRPr lang="en-US"/>
          </a:p>
        </p:txBody>
      </p:sp>
    </p:spTree>
    <p:extLst>
      <p:ext uri="{BB962C8B-B14F-4D97-AF65-F5344CB8AC3E}">
        <p14:creationId xmlns:p14="http://schemas.microsoft.com/office/powerpoint/2010/main" val="12472509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0C9922-DF51-4B97-93DB-5EB5DE42809C}"/>
              </a:ext>
            </a:extLst>
          </p:cNvPr>
          <p:cNvSpPr txBox="1"/>
          <p:nvPr/>
        </p:nvSpPr>
        <p:spPr>
          <a:xfrm>
            <a:off x="804672" y="3121701"/>
            <a:ext cx="3658053" cy="1786515"/>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2800" kern="1200">
                <a:solidFill>
                  <a:schemeClr val="tx2"/>
                </a:solidFill>
                <a:latin typeface="+mj-lt"/>
                <a:ea typeface="+mj-ea"/>
                <a:cs typeface="+mj-cs"/>
              </a:rPr>
              <a:t>Fill in phone information, click continue. Fill in address info, click continue. </a:t>
            </a:r>
          </a:p>
          <a:p>
            <a:pPr>
              <a:lnSpc>
                <a:spcPct val="90000"/>
              </a:lnSpc>
              <a:spcBef>
                <a:spcPct val="0"/>
              </a:spcBef>
              <a:spcAft>
                <a:spcPts val="600"/>
              </a:spcAft>
            </a:pPr>
            <a:endParaRPr lang="en-US" sz="2800" kern="1200">
              <a:solidFill>
                <a:schemeClr val="tx2"/>
              </a:solidFill>
              <a:latin typeface="+mj-lt"/>
              <a:ea typeface="+mj-ea"/>
              <a:cs typeface="+mj-cs"/>
            </a:endParaRPr>
          </a:p>
        </p:txBody>
      </p:sp>
      <p:pic>
        <p:nvPicPr>
          <p:cNvPr id="4" name="Picture 3" descr="A screenshot of a cell phone&#10;&#10;Description automatically generated">
            <a:extLst>
              <a:ext uri="{FF2B5EF4-FFF2-40B4-BE49-F238E27FC236}">
                <a16:creationId xmlns:a16="http://schemas.microsoft.com/office/drawing/2014/main" id="{941684C6-641E-4AE8-8EA9-E6B001AEECCF}"/>
              </a:ext>
            </a:extLst>
          </p:cNvPr>
          <p:cNvPicPr>
            <a:picLocks noChangeAspect="1"/>
          </p:cNvPicPr>
          <p:nvPr/>
        </p:nvPicPr>
        <p:blipFill rotWithShape="1">
          <a:blip r:embed="rId2">
            <a:extLst>
              <a:ext uri="{28A0092B-C50C-407E-A947-70E740481C1C}">
                <a14:useLocalDpi xmlns:a14="http://schemas.microsoft.com/office/drawing/2010/main" val="0"/>
              </a:ext>
            </a:extLst>
          </a:blip>
          <a:srcRect l="6031" r="1271" b="-2"/>
          <a:stretch/>
        </p:blipFill>
        <p:spPr>
          <a:xfrm>
            <a:off x="6379341" y="1702532"/>
            <a:ext cx="5029200" cy="3445172"/>
          </a:xfrm>
          <a:prstGeom prst="rect">
            <a:avLst/>
          </a:prstGeom>
          <a:ln w="9525">
            <a:noFill/>
          </a:ln>
        </p:spPr>
      </p:pic>
      <p:sp>
        <p:nvSpPr>
          <p:cNvPr id="3" name="Slide Number Placeholder 2">
            <a:extLst>
              <a:ext uri="{FF2B5EF4-FFF2-40B4-BE49-F238E27FC236}">
                <a16:creationId xmlns:a16="http://schemas.microsoft.com/office/drawing/2014/main" id="{2896FCB0-977B-4E52-981E-15AC8DF5B437}"/>
              </a:ext>
            </a:extLst>
          </p:cNvPr>
          <p:cNvSpPr>
            <a:spLocks noGrp="1"/>
          </p:cNvSpPr>
          <p:nvPr>
            <p:ph type="sldNum" sz="quarter" idx="12"/>
          </p:nvPr>
        </p:nvSpPr>
        <p:spPr/>
        <p:txBody>
          <a:bodyPr/>
          <a:lstStyle/>
          <a:p>
            <a:fld id="{7018FE9A-AAFB-4A4A-94F0-95B4192EAFA6}" type="slidenum">
              <a:rPr lang="en-US" smtClean="0"/>
              <a:t>29</a:t>
            </a:fld>
            <a:endParaRPr lang="en-US"/>
          </a:p>
        </p:txBody>
      </p:sp>
    </p:spTree>
    <p:extLst>
      <p:ext uri="{BB962C8B-B14F-4D97-AF65-F5344CB8AC3E}">
        <p14:creationId xmlns:p14="http://schemas.microsoft.com/office/powerpoint/2010/main" val="1875724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EE11A2-6B45-416A-AD4E-229ABC9AE438}"/>
              </a:ext>
            </a:extLst>
          </p:cNvPr>
          <p:cNvSpPr txBox="1"/>
          <p:nvPr/>
        </p:nvSpPr>
        <p:spPr>
          <a:xfrm>
            <a:off x="649561" y="576571"/>
            <a:ext cx="11240086" cy="984885"/>
          </a:xfrm>
          <a:prstGeom prst="rect">
            <a:avLst/>
          </a:prstGeom>
          <a:noFill/>
        </p:spPr>
        <p:txBody>
          <a:bodyPr wrap="square" rtlCol="0">
            <a:spAutoFit/>
          </a:bodyPr>
          <a:lstStyle/>
          <a:p>
            <a:r>
              <a:rPr lang="en-US" sz="2000" b="1" dirty="0"/>
              <a:t>Members</a:t>
            </a:r>
          </a:p>
          <a:p>
            <a:r>
              <a:rPr lang="en-US" sz="2000" dirty="0"/>
              <a:t> You will need to enter the portal to make purchases (renew/upgrade memberships or NTI Registrations)</a:t>
            </a:r>
          </a:p>
          <a:p>
            <a:endParaRPr lang="en-US" dirty="0"/>
          </a:p>
        </p:txBody>
      </p:sp>
      <p:pic>
        <p:nvPicPr>
          <p:cNvPr id="13" name="Picture 12" descr="A screenshot of a cell phone&#10;&#10;Description automatically generated">
            <a:extLst>
              <a:ext uri="{FF2B5EF4-FFF2-40B4-BE49-F238E27FC236}">
                <a16:creationId xmlns:a16="http://schemas.microsoft.com/office/drawing/2014/main" id="{A1B6A226-23A7-4FCD-8A2F-4D2F818F36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561" y="2330897"/>
            <a:ext cx="11240086" cy="3972060"/>
          </a:xfrm>
          <a:prstGeom prst="rect">
            <a:avLst/>
          </a:prstGeom>
        </p:spPr>
      </p:pic>
      <p:sp>
        <p:nvSpPr>
          <p:cNvPr id="14" name="Arrow: Down 13">
            <a:extLst>
              <a:ext uri="{FF2B5EF4-FFF2-40B4-BE49-F238E27FC236}">
                <a16:creationId xmlns:a16="http://schemas.microsoft.com/office/drawing/2014/main" id="{005FD7DA-7813-4C8A-83A6-6F03154E3464}"/>
              </a:ext>
            </a:extLst>
          </p:cNvPr>
          <p:cNvSpPr/>
          <p:nvPr/>
        </p:nvSpPr>
        <p:spPr>
          <a:xfrm>
            <a:off x="11177071" y="5063319"/>
            <a:ext cx="259754" cy="6645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2F5C56A0-CF37-4A21-BF1F-8FFB6ABA654B}"/>
              </a:ext>
            </a:extLst>
          </p:cNvPr>
          <p:cNvSpPr>
            <a:spLocks noGrp="1"/>
          </p:cNvSpPr>
          <p:nvPr>
            <p:ph type="sldNum" sz="quarter" idx="12"/>
          </p:nvPr>
        </p:nvSpPr>
        <p:spPr/>
        <p:txBody>
          <a:bodyPr/>
          <a:lstStyle/>
          <a:p>
            <a:fld id="{7018FE9A-AAFB-4A4A-94F0-95B4192EAFA6}" type="slidenum">
              <a:rPr lang="en-US" smtClean="0"/>
              <a:t>3</a:t>
            </a:fld>
            <a:endParaRPr lang="en-US"/>
          </a:p>
        </p:txBody>
      </p:sp>
    </p:spTree>
    <p:extLst>
      <p:ext uri="{BB962C8B-B14F-4D97-AF65-F5344CB8AC3E}">
        <p14:creationId xmlns:p14="http://schemas.microsoft.com/office/powerpoint/2010/main" val="10919017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8778CB-9841-493D-B4BF-6D40EC389191}"/>
              </a:ext>
            </a:extLst>
          </p:cNvPr>
          <p:cNvSpPr txBox="1"/>
          <p:nvPr/>
        </p:nvSpPr>
        <p:spPr>
          <a:xfrm>
            <a:off x="768625" y="661142"/>
            <a:ext cx="10442713" cy="923330"/>
          </a:xfrm>
          <a:prstGeom prst="rect">
            <a:avLst/>
          </a:prstGeom>
          <a:noFill/>
        </p:spPr>
        <p:txBody>
          <a:bodyPr wrap="square" rtlCol="0">
            <a:spAutoFit/>
          </a:bodyPr>
          <a:lstStyle/>
          <a:p>
            <a:r>
              <a:rPr lang="en-US" dirty="0"/>
              <a:t>This brings you back to the BIG Member Portal. Click on BIG Membership drop-down “Become A Member” at the top left. </a:t>
            </a:r>
          </a:p>
          <a:p>
            <a:r>
              <a:rPr lang="en-US" dirty="0"/>
              <a:t> </a:t>
            </a:r>
          </a:p>
        </p:txBody>
      </p:sp>
      <p:pic>
        <p:nvPicPr>
          <p:cNvPr id="6" name="Picture 5" descr="A picture containing bird&#10;&#10;Description automatically generated">
            <a:extLst>
              <a:ext uri="{FF2B5EF4-FFF2-40B4-BE49-F238E27FC236}">
                <a16:creationId xmlns:a16="http://schemas.microsoft.com/office/drawing/2014/main" id="{50E9EEB9-504A-44F8-8DCF-1D1E466BB4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235" y="1666155"/>
            <a:ext cx="5970105" cy="1902261"/>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07444E52-FE03-4877-B343-63E79E3701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862" y="3834333"/>
            <a:ext cx="5420138" cy="1505427"/>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9CE0C996-83B3-4F56-B723-95925866CC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5886" y="3246707"/>
            <a:ext cx="3211788" cy="1902260"/>
          </a:xfrm>
          <a:prstGeom prst="rect">
            <a:avLst/>
          </a:prstGeom>
        </p:spPr>
      </p:pic>
      <p:sp>
        <p:nvSpPr>
          <p:cNvPr id="2" name="Arrow: Down 1">
            <a:extLst>
              <a:ext uri="{FF2B5EF4-FFF2-40B4-BE49-F238E27FC236}">
                <a16:creationId xmlns:a16="http://schemas.microsoft.com/office/drawing/2014/main" id="{19E0A5DD-2213-4536-9F20-FEF253DC1736}"/>
              </a:ext>
            </a:extLst>
          </p:cNvPr>
          <p:cNvSpPr/>
          <p:nvPr/>
        </p:nvSpPr>
        <p:spPr>
          <a:xfrm>
            <a:off x="768625" y="2773183"/>
            <a:ext cx="291549" cy="4735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340E53A4-3CCB-4354-88C7-823605D19BD6}"/>
              </a:ext>
            </a:extLst>
          </p:cNvPr>
          <p:cNvSpPr>
            <a:spLocks noGrp="1"/>
          </p:cNvSpPr>
          <p:nvPr>
            <p:ph type="sldNum" sz="quarter" idx="12"/>
          </p:nvPr>
        </p:nvSpPr>
        <p:spPr/>
        <p:txBody>
          <a:bodyPr/>
          <a:lstStyle/>
          <a:p>
            <a:fld id="{7018FE9A-AAFB-4A4A-94F0-95B4192EAFA6}" type="slidenum">
              <a:rPr lang="en-US" smtClean="0"/>
              <a:t>30</a:t>
            </a:fld>
            <a:endParaRPr lang="en-US"/>
          </a:p>
        </p:txBody>
      </p:sp>
    </p:spTree>
    <p:extLst>
      <p:ext uri="{BB962C8B-B14F-4D97-AF65-F5344CB8AC3E}">
        <p14:creationId xmlns:p14="http://schemas.microsoft.com/office/powerpoint/2010/main" val="10702097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11FF33-6AC1-4A81-A9D2-96D3EE69E178}"/>
              </a:ext>
            </a:extLst>
          </p:cNvPr>
          <p:cNvPicPr>
            <a:picLocks noChangeAspect="1"/>
          </p:cNvPicPr>
          <p:nvPr/>
        </p:nvPicPr>
        <p:blipFill>
          <a:blip r:embed="rId2"/>
          <a:stretch>
            <a:fillRect/>
          </a:stretch>
        </p:blipFill>
        <p:spPr>
          <a:xfrm>
            <a:off x="6091237" y="3424237"/>
            <a:ext cx="9526" cy="9526"/>
          </a:xfrm>
          <a:prstGeom prst="rect">
            <a:avLst/>
          </a:prstGeom>
        </p:spPr>
      </p:pic>
      <p:pic>
        <p:nvPicPr>
          <p:cNvPr id="7" name="Picture 6" descr="A screenshot of a social media post&#10;&#10;Description automatically generated">
            <a:extLst>
              <a:ext uri="{FF2B5EF4-FFF2-40B4-BE49-F238E27FC236}">
                <a16:creationId xmlns:a16="http://schemas.microsoft.com/office/drawing/2014/main" id="{6F168FB7-C68A-4691-9193-DAD5F046A5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510" y="2357541"/>
            <a:ext cx="8959934" cy="3297312"/>
          </a:xfrm>
          <a:prstGeom prst="rect">
            <a:avLst/>
          </a:prstGeom>
        </p:spPr>
      </p:pic>
      <p:sp>
        <p:nvSpPr>
          <p:cNvPr id="9" name="TextBox 8">
            <a:extLst>
              <a:ext uri="{FF2B5EF4-FFF2-40B4-BE49-F238E27FC236}">
                <a16:creationId xmlns:a16="http://schemas.microsoft.com/office/drawing/2014/main" id="{E4FDCFF8-0242-4D30-A177-CFB73DF0993C}"/>
              </a:ext>
            </a:extLst>
          </p:cNvPr>
          <p:cNvSpPr txBox="1"/>
          <p:nvPr/>
        </p:nvSpPr>
        <p:spPr>
          <a:xfrm>
            <a:off x="728870" y="569843"/>
            <a:ext cx="9423948" cy="646331"/>
          </a:xfrm>
          <a:prstGeom prst="rect">
            <a:avLst/>
          </a:prstGeom>
          <a:noFill/>
        </p:spPr>
        <p:txBody>
          <a:bodyPr wrap="square" rtlCol="0">
            <a:spAutoFit/>
          </a:bodyPr>
          <a:lstStyle/>
          <a:p>
            <a:r>
              <a:rPr lang="en-US" dirty="0"/>
              <a:t>You will then be taken to a page where you will be required to select the chapter that you would like to join. Chapters are listed within each state. After choosing a chapter click next.</a:t>
            </a:r>
          </a:p>
        </p:txBody>
      </p:sp>
      <p:sp>
        <p:nvSpPr>
          <p:cNvPr id="2" name="Slide Number Placeholder 1">
            <a:extLst>
              <a:ext uri="{FF2B5EF4-FFF2-40B4-BE49-F238E27FC236}">
                <a16:creationId xmlns:a16="http://schemas.microsoft.com/office/drawing/2014/main" id="{E50BF70A-7001-498B-B1E1-DB3D80A337F8}"/>
              </a:ext>
            </a:extLst>
          </p:cNvPr>
          <p:cNvSpPr>
            <a:spLocks noGrp="1"/>
          </p:cNvSpPr>
          <p:nvPr>
            <p:ph type="sldNum" sz="quarter" idx="12"/>
          </p:nvPr>
        </p:nvSpPr>
        <p:spPr/>
        <p:txBody>
          <a:bodyPr/>
          <a:lstStyle/>
          <a:p>
            <a:fld id="{7018FE9A-AAFB-4A4A-94F0-95B4192EAFA6}" type="slidenum">
              <a:rPr lang="en-US" smtClean="0"/>
              <a:t>31</a:t>
            </a:fld>
            <a:endParaRPr lang="en-US"/>
          </a:p>
        </p:txBody>
      </p:sp>
    </p:spTree>
    <p:extLst>
      <p:ext uri="{BB962C8B-B14F-4D97-AF65-F5344CB8AC3E}">
        <p14:creationId xmlns:p14="http://schemas.microsoft.com/office/powerpoint/2010/main" val="19201601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E9642D2-A37F-4970-8D30-A5895567F724}"/>
              </a:ext>
            </a:extLst>
          </p:cNvPr>
          <p:cNvSpPr txBox="1"/>
          <p:nvPr/>
        </p:nvSpPr>
        <p:spPr>
          <a:xfrm>
            <a:off x="804672" y="3121701"/>
            <a:ext cx="3476488" cy="1786515"/>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2500" kern="1200">
                <a:solidFill>
                  <a:schemeClr val="tx2"/>
                </a:solidFill>
                <a:latin typeface="+mj-lt"/>
                <a:ea typeface="+mj-ea"/>
                <a:cs typeface="+mj-cs"/>
              </a:rPr>
              <a:t> Select the membership type that fits your specific membership choice. Click Next </a:t>
            </a:r>
          </a:p>
          <a:p>
            <a:pPr>
              <a:lnSpc>
                <a:spcPct val="90000"/>
              </a:lnSpc>
              <a:spcBef>
                <a:spcPct val="0"/>
              </a:spcBef>
              <a:spcAft>
                <a:spcPts val="600"/>
              </a:spcAft>
            </a:pPr>
            <a:endParaRPr lang="en-US" sz="2500" kern="1200">
              <a:solidFill>
                <a:schemeClr val="tx2"/>
              </a:solidFill>
              <a:latin typeface="+mj-lt"/>
              <a:ea typeface="+mj-ea"/>
              <a:cs typeface="+mj-cs"/>
            </a:endParaRPr>
          </a:p>
        </p:txBody>
      </p:sp>
      <p:pic>
        <p:nvPicPr>
          <p:cNvPr id="5" name="Picture 4">
            <a:extLst>
              <a:ext uri="{FF2B5EF4-FFF2-40B4-BE49-F238E27FC236}">
                <a16:creationId xmlns:a16="http://schemas.microsoft.com/office/drawing/2014/main" id="{6BE19013-D1A2-465F-ABF7-9C592316467E}"/>
              </a:ext>
            </a:extLst>
          </p:cNvPr>
          <p:cNvPicPr>
            <a:picLocks noChangeAspect="1"/>
          </p:cNvPicPr>
          <p:nvPr/>
        </p:nvPicPr>
        <p:blipFill>
          <a:blip r:embed="rId2"/>
          <a:stretch>
            <a:fillRect/>
          </a:stretch>
        </p:blipFill>
        <p:spPr>
          <a:xfrm>
            <a:off x="6183295" y="1139483"/>
            <a:ext cx="5498380" cy="2875475"/>
          </a:xfrm>
          <a:prstGeom prst="rect">
            <a:avLst/>
          </a:prstGeom>
        </p:spPr>
      </p:pic>
      <p:sp>
        <p:nvSpPr>
          <p:cNvPr id="2" name="Slide Number Placeholder 1">
            <a:extLst>
              <a:ext uri="{FF2B5EF4-FFF2-40B4-BE49-F238E27FC236}">
                <a16:creationId xmlns:a16="http://schemas.microsoft.com/office/drawing/2014/main" id="{4CFE1783-4E6C-4509-AC3C-8EDF08C46C66}"/>
              </a:ext>
            </a:extLst>
          </p:cNvPr>
          <p:cNvSpPr>
            <a:spLocks noGrp="1"/>
          </p:cNvSpPr>
          <p:nvPr>
            <p:ph type="sldNum" sz="quarter" idx="12"/>
          </p:nvPr>
        </p:nvSpPr>
        <p:spPr/>
        <p:txBody>
          <a:bodyPr/>
          <a:lstStyle/>
          <a:p>
            <a:fld id="{7018FE9A-AAFB-4A4A-94F0-95B4192EAFA6}" type="slidenum">
              <a:rPr lang="en-US" smtClean="0"/>
              <a:t>32</a:t>
            </a:fld>
            <a:endParaRPr lang="en-US"/>
          </a:p>
        </p:txBody>
      </p:sp>
    </p:spTree>
    <p:extLst>
      <p:ext uri="{BB962C8B-B14F-4D97-AF65-F5344CB8AC3E}">
        <p14:creationId xmlns:p14="http://schemas.microsoft.com/office/powerpoint/2010/main" val="36486921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2387A33-85AA-489C-9019-24E4345A25C0}"/>
              </a:ext>
            </a:extLst>
          </p:cNvPr>
          <p:cNvSpPr txBox="1"/>
          <p:nvPr/>
        </p:nvSpPr>
        <p:spPr>
          <a:xfrm>
            <a:off x="804672" y="3121701"/>
            <a:ext cx="3658053" cy="1786515"/>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000" kern="1200">
                <a:solidFill>
                  <a:schemeClr val="tx2"/>
                </a:solidFill>
                <a:latin typeface="+mj-lt"/>
                <a:ea typeface="+mj-ea"/>
                <a:cs typeface="+mj-cs"/>
              </a:rPr>
              <a:t>Review and checkout.</a:t>
            </a:r>
          </a:p>
        </p:txBody>
      </p:sp>
      <p:pic>
        <p:nvPicPr>
          <p:cNvPr id="7" name="Picture 6" descr="A screenshot of a cell phone&#10;&#10;Description automatically generated">
            <a:extLst>
              <a:ext uri="{FF2B5EF4-FFF2-40B4-BE49-F238E27FC236}">
                <a16:creationId xmlns:a16="http://schemas.microsoft.com/office/drawing/2014/main" id="{674F46E4-ECF4-4B24-BA6E-CA382490F4BB}"/>
              </a:ext>
            </a:extLst>
          </p:cNvPr>
          <p:cNvPicPr>
            <a:picLocks noChangeAspect="1"/>
          </p:cNvPicPr>
          <p:nvPr/>
        </p:nvPicPr>
        <p:blipFill rotWithShape="1">
          <a:blip r:embed="rId2">
            <a:extLst>
              <a:ext uri="{28A0092B-C50C-407E-A947-70E740481C1C}">
                <a14:useLocalDpi xmlns:a14="http://schemas.microsoft.com/office/drawing/2010/main" val="0"/>
              </a:ext>
            </a:extLst>
          </a:blip>
          <a:srcRect r="19345" b="-1"/>
          <a:stretch/>
        </p:blipFill>
        <p:spPr>
          <a:xfrm>
            <a:off x="6131304" y="1336431"/>
            <a:ext cx="5811711" cy="3981157"/>
          </a:xfrm>
          <a:prstGeom prst="rect">
            <a:avLst/>
          </a:prstGeom>
          <a:ln w="9525">
            <a:noFill/>
          </a:ln>
        </p:spPr>
      </p:pic>
      <p:sp>
        <p:nvSpPr>
          <p:cNvPr id="2" name="Slide Number Placeholder 1">
            <a:extLst>
              <a:ext uri="{FF2B5EF4-FFF2-40B4-BE49-F238E27FC236}">
                <a16:creationId xmlns:a16="http://schemas.microsoft.com/office/drawing/2014/main" id="{536916A2-4434-46EA-846B-56A80149EAE9}"/>
              </a:ext>
            </a:extLst>
          </p:cNvPr>
          <p:cNvSpPr>
            <a:spLocks noGrp="1"/>
          </p:cNvSpPr>
          <p:nvPr>
            <p:ph type="sldNum" sz="quarter" idx="12"/>
          </p:nvPr>
        </p:nvSpPr>
        <p:spPr/>
        <p:txBody>
          <a:bodyPr/>
          <a:lstStyle/>
          <a:p>
            <a:fld id="{7018FE9A-AAFB-4A4A-94F0-95B4192EAFA6}" type="slidenum">
              <a:rPr lang="en-US" smtClean="0"/>
              <a:t>33</a:t>
            </a:fld>
            <a:endParaRPr lang="en-US"/>
          </a:p>
        </p:txBody>
      </p:sp>
    </p:spTree>
    <p:extLst>
      <p:ext uri="{BB962C8B-B14F-4D97-AF65-F5344CB8AC3E}">
        <p14:creationId xmlns:p14="http://schemas.microsoft.com/office/powerpoint/2010/main" val="1082727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CC15B006-3F14-4AA0-A616-54C46440F9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111" y="464209"/>
            <a:ext cx="5795889" cy="3147259"/>
          </a:xfrm>
          <a:prstGeom prst="rect">
            <a:avLst/>
          </a:prstGeom>
        </p:spPr>
      </p:pic>
      <p:sp>
        <p:nvSpPr>
          <p:cNvPr id="7" name="Rectangle 6">
            <a:extLst>
              <a:ext uri="{FF2B5EF4-FFF2-40B4-BE49-F238E27FC236}">
                <a16:creationId xmlns:a16="http://schemas.microsoft.com/office/drawing/2014/main" id="{4901D4F4-94C2-4BA7-B803-C46139FF07A4}"/>
              </a:ext>
            </a:extLst>
          </p:cNvPr>
          <p:cNvSpPr/>
          <p:nvPr/>
        </p:nvSpPr>
        <p:spPr>
          <a:xfrm>
            <a:off x="6785113" y="1528827"/>
            <a:ext cx="4916557" cy="646331"/>
          </a:xfrm>
          <a:prstGeom prst="rect">
            <a:avLst/>
          </a:prstGeom>
        </p:spPr>
        <p:txBody>
          <a:bodyPr wrap="square">
            <a:spAutoFit/>
          </a:bodyPr>
          <a:lstStyle/>
          <a:p>
            <a:r>
              <a:rPr lang="en-US" dirty="0"/>
              <a:t>Choose your payment option, view your cart</a:t>
            </a:r>
          </a:p>
          <a:p>
            <a:r>
              <a:rPr lang="en-US" dirty="0"/>
              <a:t> and make payment </a:t>
            </a:r>
          </a:p>
        </p:txBody>
      </p:sp>
      <p:sp>
        <p:nvSpPr>
          <p:cNvPr id="9" name="Rectangle 8">
            <a:extLst>
              <a:ext uri="{FF2B5EF4-FFF2-40B4-BE49-F238E27FC236}">
                <a16:creationId xmlns:a16="http://schemas.microsoft.com/office/drawing/2014/main" id="{F5317D28-12E9-4641-A863-DAE843F619EB}"/>
              </a:ext>
            </a:extLst>
          </p:cNvPr>
          <p:cNvSpPr/>
          <p:nvPr/>
        </p:nvSpPr>
        <p:spPr>
          <a:xfrm>
            <a:off x="8200334" y="4904164"/>
            <a:ext cx="3753424" cy="923330"/>
          </a:xfrm>
          <a:prstGeom prst="rect">
            <a:avLst/>
          </a:prstGeom>
        </p:spPr>
        <p:txBody>
          <a:bodyPr wrap="square">
            <a:spAutoFit/>
          </a:bodyPr>
          <a:lstStyle/>
          <a:p>
            <a:r>
              <a:rPr lang="en-US" dirty="0"/>
              <a:t> </a:t>
            </a:r>
          </a:p>
          <a:p>
            <a:r>
              <a:rPr lang="en-US" dirty="0"/>
              <a:t>You will receive an email confirmation of your payment</a:t>
            </a:r>
          </a:p>
        </p:txBody>
      </p:sp>
      <p:pic>
        <p:nvPicPr>
          <p:cNvPr id="11" name="Picture 10">
            <a:extLst>
              <a:ext uri="{FF2B5EF4-FFF2-40B4-BE49-F238E27FC236}">
                <a16:creationId xmlns:a16="http://schemas.microsoft.com/office/drawing/2014/main" id="{C4684449-2BA4-4435-BE21-D8F35D88CB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226" y="3690129"/>
            <a:ext cx="9006613" cy="987379"/>
          </a:xfrm>
          <a:prstGeom prst="rect">
            <a:avLst/>
          </a:prstGeom>
        </p:spPr>
      </p:pic>
      <p:pic>
        <p:nvPicPr>
          <p:cNvPr id="13" name="Picture 12" descr="A screenshot of a social media post&#10;&#10;Description automatically generated">
            <a:extLst>
              <a:ext uri="{FF2B5EF4-FFF2-40B4-BE49-F238E27FC236}">
                <a16:creationId xmlns:a16="http://schemas.microsoft.com/office/drawing/2014/main" id="{CDDA8993-0F94-4CBE-9D9E-096292BA16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226" y="4682842"/>
            <a:ext cx="7883108" cy="2181728"/>
          </a:xfrm>
          <a:prstGeom prst="rect">
            <a:avLst/>
          </a:prstGeom>
        </p:spPr>
      </p:pic>
      <p:sp>
        <p:nvSpPr>
          <p:cNvPr id="2" name="Slide Number Placeholder 1">
            <a:extLst>
              <a:ext uri="{FF2B5EF4-FFF2-40B4-BE49-F238E27FC236}">
                <a16:creationId xmlns:a16="http://schemas.microsoft.com/office/drawing/2014/main" id="{520F68EA-B19D-4008-8E54-0875E842596C}"/>
              </a:ext>
            </a:extLst>
          </p:cNvPr>
          <p:cNvSpPr>
            <a:spLocks noGrp="1"/>
          </p:cNvSpPr>
          <p:nvPr>
            <p:ph type="sldNum" sz="quarter" idx="12"/>
          </p:nvPr>
        </p:nvSpPr>
        <p:spPr/>
        <p:txBody>
          <a:bodyPr/>
          <a:lstStyle/>
          <a:p>
            <a:fld id="{7018FE9A-AAFB-4A4A-94F0-95B4192EAFA6}" type="slidenum">
              <a:rPr lang="en-US" smtClean="0"/>
              <a:t>34</a:t>
            </a:fld>
            <a:endParaRPr lang="en-US"/>
          </a:p>
        </p:txBody>
      </p:sp>
    </p:spTree>
    <p:extLst>
      <p:ext uri="{BB962C8B-B14F-4D97-AF65-F5344CB8AC3E}">
        <p14:creationId xmlns:p14="http://schemas.microsoft.com/office/powerpoint/2010/main" val="30021385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 name="Rectangle 6">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8">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10">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2" name="Freeform: Shape 11">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Shape 12">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7" name="Freeform: Shape 16">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4E537E2E-3415-40DF-9397-7E556CBD5ADE}"/>
              </a:ext>
            </a:extLst>
          </p:cNvPr>
          <p:cNvSpPr>
            <a:spLocks noGrp="1"/>
          </p:cNvSpPr>
          <p:nvPr>
            <p:ph type="ctrTitle"/>
          </p:nvPr>
        </p:nvSpPr>
        <p:spPr>
          <a:xfrm>
            <a:off x="3215729" y="1764407"/>
            <a:ext cx="5760846" cy="2310312"/>
          </a:xfrm>
        </p:spPr>
        <p:txBody>
          <a:bodyPr>
            <a:normAutofit/>
          </a:bodyPr>
          <a:lstStyle/>
          <a:p>
            <a:r>
              <a:rPr lang="en-US" sz="5200" dirty="0">
                <a:solidFill>
                  <a:schemeClr val="tx2"/>
                </a:solidFill>
              </a:rPr>
              <a:t>Questions??</a:t>
            </a:r>
          </a:p>
        </p:txBody>
      </p:sp>
    </p:spTree>
    <p:extLst>
      <p:ext uri="{BB962C8B-B14F-4D97-AF65-F5344CB8AC3E}">
        <p14:creationId xmlns:p14="http://schemas.microsoft.com/office/powerpoint/2010/main" val="27197555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3A25D70-4A55-4F72-B9C5-A69CDBF4D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4957100-6D8B-4161-9F2F-C0A949EC84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2" name="Rectangle 11">
            <a:extLst>
              <a:ext uri="{FF2B5EF4-FFF2-40B4-BE49-F238E27FC236}">
                <a16:creationId xmlns:a16="http://schemas.microsoft.com/office/drawing/2014/main" id="{0BD8B065-EE51-4AE2-A94C-86249998FD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D14C7F-337E-4EDE-97F7-4DF9AF876EB5}"/>
              </a:ext>
            </a:extLst>
          </p:cNvPr>
          <p:cNvSpPr>
            <a:spLocks noGrp="1"/>
          </p:cNvSpPr>
          <p:nvPr>
            <p:ph type="ctrTitle"/>
          </p:nvPr>
        </p:nvSpPr>
        <p:spPr>
          <a:xfrm>
            <a:off x="3371787" y="1741337"/>
            <a:ext cx="5448730" cy="2387918"/>
          </a:xfrm>
        </p:spPr>
        <p:txBody>
          <a:bodyPr anchor="b">
            <a:normAutofit/>
          </a:bodyPr>
          <a:lstStyle/>
          <a:p>
            <a:r>
              <a:rPr lang="en-US" sz="5200" dirty="0">
                <a:solidFill>
                  <a:schemeClr val="tx2"/>
                </a:solidFill>
              </a:rPr>
              <a:t>Running A Chapter Roster</a:t>
            </a:r>
          </a:p>
        </p:txBody>
      </p:sp>
      <p:sp>
        <p:nvSpPr>
          <p:cNvPr id="3" name="Subtitle 2">
            <a:extLst>
              <a:ext uri="{FF2B5EF4-FFF2-40B4-BE49-F238E27FC236}">
                <a16:creationId xmlns:a16="http://schemas.microsoft.com/office/drawing/2014/main" id="{E38F7519-329E-48A8-AFCE-6970394F67F8}"/>
              </a:ext>
            </a:extLst>
          </p:cNvPr>
          <p:cNvSpPr>
            <a:spLocks noGrp="1"/>
          </p:cNvSpPr>
          <p:nvPr>
            <p:ph type="subTitle" idx="1"/>
          </p:nvPr>
        </p:nvSpPr>
        <p:spPr>
          <a:xfrm>
            <a:off x="3371161" y="4200522"/>
            <a:ext cx="5449982" cy="682079"/>
          </a:xfrm>
        </p:spPr>
        <p:txBody>
          <a:bodyPr>
            <a:noAutofit/>
          </a:bodyPr>
          <a:lstStyle/>
          <a:p>
            <a:r>
              <a:rPr lang="en-US" sz="4000" dirty="0">
                <a:solidFill>
                  <a:schemeClr val="tx2"/>
                </a:solidFill>
              </a:rPr>
              <a:t>Presidents &amp; Membership Chairs</a:t>
            </a:r>
          </a:p>
        </p:txBody>
      </p:sp>
      <p:grpSp>
        <p:nvGrpSpPr>
          <p:cNvPr id="14" name="Group 13">
            <a:extLst>
              <a:ext uri="{FF2B5EF4-FFF2-40B4-BE49-F238E27FC236}">
                <a16:creationId xmlns:a16="http://schemas.microsoft.com/office/drawing/2014/main" id="{18999293-B054-4B57-A26F-D04C2BB113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43336"/>
            <a:ext cx="5163047" cy="2657478"/>
            <a:chOff x="6867015" y="-1"/>
            <a:chExt cx="5324985" cy="3251912"/>
          </a:xfrm>
          <a:solidFill>
            <a:schemeClr val="bg1">
              <a:alpha val="30000"/>
            </a:schemeClr>
          </a:solidFill>
        </p:grpSpPr>
        <p:sp>
          <p:nvSpPr>
            <p:cNvPr id="15" name="Freeform: Shape 14">
              <a:extLst>
                <a:ext uri="{FF2B5EF4-FFF2-40B4-BE49-F238E27FC236}">
                  <a16:creationId xmlns:a16="http://schemas.microsoft.com/office/drawing/2014/main" id="{5E505D8A-F41A-450D-A648-E77DF6B8D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2BD6DCE-6A81-4F34-9958-67B578EA16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C462BE8-CD72-48CF-8A7B-C716D2B99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C2CDB70-40F1-4D00-8F17-A532E732EB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761945C4-D997-42F3-B59A-984CF00667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21" name="Freeform: Shape 20">
              <a:extLst>
                <a:ext uri="{FF2B5EF4-FFF2-40B4-BE49-F238E27FC236}">
                  <a16:creationId xmlns:a16="http://schemas.microsoft.com/office/drawing/2014/main" id="{4651FE4A-9487-43BE-A388-134535743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F44B0EF3-9992-4B95-8A43-6206B3FC3F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41B1C1F-C2FE-4C47-9D74-ADB9B53F4B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4" name="Freeform: Shape 23">
              <a:extLst>
                <a:ext uri="{FF2B5EF4-FFF2-40B4-BE49-F238E27FC236}">
                  <a16:creationId xmlns:a16="http://schemas.microsoft.com/office/drawing/2014/main" id="{1048177B-A49E-4E24-9007-07A0EDD6A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626307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EE11A2-6B45-416A-AD4E-229ABC9AE438}"/>
              </a:ext>
            </a:extLst>
          </p:cNvPr>
          <p:cNvSpPr txBox="1"/>
          <p:nvPr/>
        </p:nvSpPr>
        <p:spPr>
          <a:xfrm>
            <a:off x="649561" y="576571"/>
            <a:ext cx="11240086" cy="1200329"/>
          </a:xfrm>
          <a:prstGeom prst="rect">
            <a:avLst/>
          </a:prstGeom>
          <a:noFill/>
        </p:spPr>
        <p:txBody>
          <a:bodyPr wrap="square" rtlCol="0">
            <a:spAutoFit/>
          </a:bodyPr>
          <a:lstStyle/>
          <a:p>
            <a:r>
              <a:rPr lang="en-US" b="1" dirty="0"/>
              <a:t>Presidents &amp; Membership Chairs:</a:t>
            </a:r>
          </a:p>
          <a:p>
            <a:r>
              <a:rPr lang="en-US" dirty="0"/>
              <a:t>Navigate to </a:t>
            </a:r>
            <a:r>
              <a:rPr lang="en-US" dirty="0">
                <a:hlinkClick r:id="rId2"/>
              </a:rPr>
              <a:t>https://members.bignet.site/</a:t>
            </a:r>
            <a:r>
              <a:rPr lang="en-US" dirty="0"/>
              <a:t> and log in using your email address and password. Your password is case sensitive. This new system will not recognize your old password so you will need to reset it if you don’t remember it.</a:t>
            </a:r>
          </a:p>
          <a:p>
            <a:endParaRPr lang="en-US" dirty="0"/>
          </a:p>
        </p:txBody>
      </p:sp>
      <p:pic>
        <p:nvPicPr>
          <p:cNvPr id="13" name="Picture 12" descr="A screenshot of a cell phone&#10;&#10;Description automatically generated">
            <a:extLst>
              <a:ext uri="{FF2B5EF4-FFF2-40B4-BE49-F238E27FC236}">
                <a16:creationId xmlns:a16="http://schemas.microsoft.com/office/drawing/2014/main" id="{A1B6A226-23A7-4FCD-8A2F-4D2F818F36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561" y="2330897"/>
            <a:ext cx="11240086" cy="3972060"/>
          </a:xfrm>
          <a:prstGeom prst="rect">
            <a:avLst/>
          </a:prstGeom>
        </p:spPr>
      </p:pic>
      <p:sp>
        <p:nvSpPr>
          <p:cNvPr id="14" name="Arrow: Down 13">
            <a:extLst>
              <a:ext uri="{FF2B5EF4-FFF2-40B4-BE49-F238E27FC236}">
                <a16:creationId xmlns:a16="http://schemas.microsoft.com/office/drawing/2014/main" id="{005FD7DA-7813-4C8A-83A6-6F03154E3464}"/>
              </a:ext>
            </a:extLst>
          </p:cNvPr>
          <p:cNvSpPr/>
          <p:nvPr/>
        </p:nvSpPr>
        <p:spPr>
          <a:xfrm>
            <a:off x="11177071" y="5063319"/>
            <a:ext cx="259754" cy="6645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236B27E4-2238-42E7-9962-546CA76CFEE6}"/>
              </a:ext>
            </a:extLst>
          </p:cNvPr>
          <p:cNvSpPr>
            <a:spLocks noGrp="1"/>
          </p:cNvSpPr>
          <p:nvPr>
            <p:ph type="sldNum" sz="quarter" idx="12"/>
          </p:nvPr>
        </p:nvSpPr>
        <p:spPr/>
        <p:txBody>
          <a:bodyPr/>
          <a:lstStyle/>
          <a:p>
            <a:fld id="{7018FE9A-AAFB-4A4A-94F0-95B4192EAFA6}" type="slidenum">
              <a:rPr lang="en-US" smtClean="0"/>
              <a:t>37</a:t>
            </a:fld>
            <a:endParaRPr lang="en-US"/>
          </a:p>
        </p:txBody>
      </p:sp>
    </p:spTree>
    <p:extLst>
      <p:ext uri="{BB962C8B-B14F-4D97-AF65-F5344CB8AC3E}">
        <p14:creationId xmlns:p14="http://schemas.microsoft.com/office/powerpoint/2010/main" val="29228912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EFA4DC-DD01-4587-B5A9-7595EDA3F7CE}"/>
              </a:ext>
            </a:extLst>
          </p:cNvPr>
          <p:cNvSpPr txBox="1"/>
          <p:nvPr/>
        </p:nvSpPr>
        <p:spPr>
          <a:xfrm>
            <a:off x="8444204" y="640081"/>
            <a:ext cx="3141664" cy="557445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kern="1200" dirty="0">
                <a:solidFill>
                  <a:schemeClr val="tx1"/>
                </a:solidFill>
                <a:latin typeface="+mj-lt"/>
                <a:ea typeface="+mj-ea"/>
                <a:cs typeface="+mj-cs"/>
              </a:rPr>
              <a:t>Click on chapters app</a:t>
            </a:r>
          </a:p>
        </p:txBody>
      </p:sp>
      <p:pic>
        <p:nvPicPr>
          <p:cNvPr id="2" name="Picture 1" descr="A screenshot of a cell phone&#10;&#10;Description automatically generated">
            <a:extLst>
              <a:ext uri="{FF2B5EF4-FFF2-40B4-BE49-F238E27FC236}">
                <a16:creationId xmlns:a16="http://schemas.microsoft.com/office/drawing/2014/main" id="{53EE622C-B46B-4418-B5B2-B858F3000B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2135903"/>
            <a:ext cx="7486405" cy="2582808"/>
          </a:xfrm>
          <a:prstGeom prst="rect">
            <a:avLst/>
          </a:prstGeom>
        </p:spPr>
      </p:pic>
      <p:sp>
        <p:nvSpPr>
          <p:cNvPr id="4" name="Arrow: Right 3">
            <a:extLst>
              <a:ext uri="{FF2B5EF4-FFF2-40B4-BE49-F238E27FC236}">
                <a16:creationId xmlns:a16="http://schemas.microsoft.com/office/drawing/2014/main" id="{D6025A9D-EF83-464F-8D55-CBBB332067ED}"/>
              </a:ext>
            </a:extLst>
          </p:cNvPr>
          <p:cNvSpPr/>
          <p:nvPr/>
        </p:nvSpPr>
        <p:spPr>
          <a:xfrm>
            <a:off x="3372730" y="5500468"/>
            <a:ext cx="45719" cy="703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2160599C-D3C6-4DCA-BAC3-3E9E04136C74}"/>
              </a:ext>
            </a:extLst>
          </p:cNvPr>
          <p:cNvSpPr/>
          <p:nvPr/>
        </p:nvSpPr>
        <p:spPr>
          <a:xfrm flipV="1">
            <a:off x="3153273" y="4562824"/>
            <a:ext cx="484632" cy="9376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888EF2DA-BD05-4217-9097-166444F4004E}"/>
              </a:ext>
            </a:extLst>
          </p:cNvPr>
          <p:cNvSpPr>
            <a:spLocks noGrp="1"/>
          </p:cNvSpPr>
          <p:nvPr>
            <p:ph type="sldNum" sz="quarter" idx="12"/>
          </p:nvPr>
        </p:nvSpPr>
        <p:spPr/>
        <p:txBody>
          <a:bodyPr/>
          <a:lstStyle/>
          <a:p>
            <a:fld id="{7018FE9A-AAFB-4A4A-94F0-95B4192EAFA6}" type="slidenum">
              <a:rPr lang="en-US" smtClean="0"/>
              <a:t>38</a:t>
            </a:fld>
            <a:endParaRPr lang="en-US"/>
          </a:p>
        </p:txBody>
      </p:sp>
    </p:spTree>
    <p:extLst>
      <p:ext uri="{BB962C8B-B14F-4D97-AF65-F5344CB8AC3E}">
        <p14:creationId xmlns:p14="http://schemas.microsoft.com/office/powerpoint/2010/main" val="30348268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BB7DE1E1-4B6F-4739-B0C7-ED2A5A9B38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083" y="1974574"/>
            <a:ext cx="10048948" cy="4247322"/>
          </a:xfrm>
          <a:prstGeom prst="rect">
            <a:avLst/>
          </a:prstGeom>
        </p:spPr>
      </p:pic>
      <p:sp>
        <p:nvSpPr>
          <p:cNvPr id="4" name="Arrow: Down 3">
            <a:extLst>
              <a:ext uri="{FF2B5EF4-FFF2-40B4-BE49-F238E27FC236}">
                <a16:creationId xmlns:a16="http://schemas.microsoft.com/office/drawing/2014/main" id="{1B5FC67C-ADD0-4E7D-8BD5-94FBD25AA820}"/>
              </a:ext>
            </a:extLst>
          </p:cNvPr>
          <p:cNvSpPr/>
          <p:nvPr/>
        </p:nvSpPr>
        <p:spPr>
          <a:xfrm>
            <a:off x="6297842" y="2427135"/>
            <a:ext cx="540281" cy="10018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EFAFBEF-5BE5-4E08-AF98-011A01391E7A}"/>
              </a:ext>
            </a:extLst>
          </p:cNvPr>
          <p:cNvSpPr txBox="1"/>
          <p:nvPr/>
        </p:nvSpPr>
        <p:spPr>
          <a:xfrm>
            <a:off x="2120348" y="636104"/>
            <a:ext cx="8150087" cy="800219"/>
          </a:xfrm>
          <a:prstGeom prst="rect">
            <a:avLst/>
          </a:prstGeom>
          <a:noFill/>
        </p:spPr>
        <p:txBody>
          <a:bodyPr wrap="square" rtlCol="0">
            <a:spAutoFit/>
          </a:bodyPr>
          <a:lstStyle/>
          <a:p>
            <a:r>
              <a:rPr lang="en-US" sz="2800" dirty="0"/>
              <a:t>Then click on the reports app</a:t>
            </a:r>
            <a:r>
              <a:rPr lang="en-US" dirty="0"/>
              <a:t>.</a:t>
            </a:r>
          </a:p>
          <a:p>
            <a:endParaRPr lang="en-US" dirty="0"/>
          </a:p>
        </p:txBody>
      </p:sp>
      <p:sp>
        <p:nvSpPr>
          <p:cNvPr id="2" name="Slide Number Placeholder 1">
            <a:extLst>
              <a:ext uri="{FF2B5EF4-FFF2-40B4-BE49-F238E27FC236}">
                <a16:creationId xmlns:a16="http://schemas.microsoft.com/office/drawing/2014/main" id="{11B3C6E5-28D7-4C7E-96DD-C5373CDAD622}"/>
              </a:ext>
            </a:extLst>
          </p:cNvPr>
          <p:cNvSpPr>
            <a:spLocks noGrp="1"/>
          </p:cNvSpPr>
          <p:nvPr>
            <p:ph type="sldNum" sz="quarter" idx="12"/>
          </p:nvPr>
        </p:nvSpPr>
        <p:spPr/>
        <p:txBody>
          <a:bodyPr/>
          <a:lstStyle/>
          <a:p>
            <a:fld id="{7018FE9A-AAFB-4A4A-94F0-95B4192EAFA6}" type="slidenum">
              <a:rPr lang="en-US" smtClean="0"/>
              <a:t>39</a:t>
            </a:fld>
            <a:endParaRPr lang="en-US"/>
          </a:p>
        </p:txBody>
      </p:sp>
    </p:spTree>
    <p:extLst>
      <p:ext uri="{BB962C8B-B14F-4D97-AF65-F5344CB8AC3E}">
        <p14:creationId xmlns:p14="http://schemas.microsoft.com/office/powerpoint/2010/main" val="3324978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3641BEB-D032-41A9-8EAB-0313745F08AA}"/>
              </a:ext>
            </a:extLst>
          </p:cNvPr>
          <p:cNvSpPr txBox="1"/>
          <p:nvPr/>
        </p:nvSpPr>
        <p:spPr>
          <a:xfrm>
            <a:off x="8444204" y="640081"/>
            <a:ext cx="3141664" cy="557445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700" kern="1200" dirty="0">
                <a:solidFill>
                  <a:schemeClr val="tx1"/>
                </a:solidFill>
                <a:latin typeface="+mj-lt"/>
                <a:ea typeface="+mj-ea"/>
                <a:cs typeface="+mj-cs"/>
              </a:rPr>
              <a:t>If you have forgotten your password, click reset password, it will send a link to the email address you have on file.</a:t>
            </a:r>
          </a:p>
        </p:txBody>
      </p:sp>
      <p:pic>
        <p:nvPicPr>
          <p:cNvPr id="4" name="Picture 3" descr="A screenshot of a cell phone&#10;&#10;Description automatically generated">
            <a:extLst>
              <a:ext uri="{FF2B5EF4-FFF2-40B4-BE49-F238E27FC236}">
                <a16:creationId xmlns:a16="http://schemas.microsoft.com/office/drawing/2014/main" id="{A2028CB9-D227-4572-AD55-3302CEE90A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9813" y="640081"/>
            <a:ext cx="3553712" cy="5574452"/>
          </a:xfrm>
          <a:prstGeom prst="rect">
            <a:avLst/>
          </a:prstGeom>
        </p:spPr>
      </p:pic>
      <p:sp>
        <p:nvSpPr>
          <p:cNvPr id="6" name="Arrow: Right 5">
            <a:extLst>
              <a:ext uri="{FF2B5EF4-FFF2-40B4-BE49-F238E27FC236}">
                <a16:creationId xmlns:a16="http://schemas.microsoft.com/office/drawing/2014/main" id="{BC9E7F99-B0CF-43B0-8450-92506F703619}"/>
              </a:ext>
            </a:extLst>
          </p:cNvPr>
          <p:cNvSpPr/>
          <p:nvPr/>
        </p:nvSpPr>
        <p:spPr>
          <a:xfrm rot="17827965" flipV="1">
            <a:off x="2874328" y="5671055"/>
            <a:ext cx="608968" cy="369334"/>
          </a:xfrm>
          <a:prstGeom prst="rightArrow">
            <a:avLst>
              <a:gd name="adj1" fmla="val 2367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1C78301B-9104-4200-B717-9CE65A2AD301}"/>
              </a:ext>
            </a:extLst>
          </p:cNvPr>
          <p:cNvSpPr>
            <a:spLocks noGrp="1"/>
          </p:cNvSpPr>
          <p:nvPr>
            <p:ph type="sldNum" sz="quarter" idx="12"/>
          </p:nvPr>
        </p:nvSpPr>
        <p:spPr/>
        <p:txBody>
          <a:bodyPr/>
          <a:lstStyle/>
          <a:p>
            <a:fld id="{7018FE9A-AAFB-4A4A-94F0-95B4192EAFA6}" type="slidenum">
              <a:rPr lang="en-US" smtClean="0"/>
              <a:t>4</a:t>
            </a:fld>
            <a:endParaRPr lang="en-US"/>
          </a:p>
        </p:txBody>
      </p:sp>
    </p:spTree>
    <p:extLst>
      <p:ext uri="{BB962C8B-B14F-4D97-AF65-F5344CB8AC3E}">
        <p14:creationId xmlns:p14="http://schemas.microsoft.com/office/powerpoint/2010/main" val="41915823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010A526-FC64-49C8-A25A-67C2A5A84280}"/>
              </a:ext>
            </a:extLst>
          </p:cNvPr>
          <p:cNvSpPr txBox="1"/>
          <p:nvPr/>
        </p:nvSpPr>
        <p:spPr>
          <a:xfrm>
            <a:off x="8820442" y="640082"/>
            <a:ext cx="2765425" cy="173735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kern="1200" dirty="0">
                <a:solidFill>
                  <a:schemeClr val="tx1"/>
                </a:solidFill>
                <a:latin typeface="+mj-lt"/>
                <a:ea typeface="+mj-ea"/>
                <a:cs typeface="+mj-cs"/>
              </a:rPr>
              <a:t>Click Run.</a:t>
            </a:r>
          </a:p>
        </p:txBody>
      </p:sp>
      <p:pic>
        <p:nvPicPr>
          <p:cNvPr id="5" name="Picture 4" descr="A screenshot of a cell phone&#10;&#10;Description automatically generated">
            <a:extLst>
              <a:ext uri="{FF2B5EF4-FFF2-40B4-BE49-F238E27FC236}">
                <a16:creationId xmlns:a16="http://schemas.microsoft.com/office/drawing/2014/main" id="{39A7BF32-0F42-4D92-AE4F-C733614872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384" y="311038"/>
            <a:ext cx="7698676" cy="3117962"/>
          </a:xfrm>
          <a:prstGeom prst="rect">
            <a:avLst/>
          </a:prstGeom>
        </p:spPr>
      </p:pic>
      <p:sp>
        <p:nvSpPr>
          <p:cNvPr id="7" name="Arrow: Down 6">
            <a:extLst>
              <a:ext uri="{FF2B5EF4-FFF2-40B4-BE49-F238E27FC236}">
                <a16:creationId xmlns:a16="http://schemas.microsoft.com/office/drawing/2014/main" id="{C3A57216-C7B2-4B08-ACD2-CDAB91D88A74}"/>
              </a:ext>
            </a:extLst>
          </p:cNvPr>
          <p:cNvSpPr/>
          <p:nvPr/>
        </p:nvSpPr>
        <p:spPr>
          <a:xfrm>
            <a:off x="5541652" y="1630016"/>
            <a:ext cx="372896" cy="6526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screenshot of a social media post&#10;&#10;Description automatically generated">
            <a:extLst>
              <a:ext uri="{FF2B5EF4-FFF2-40B4-BE49-F238E27FC236}">
                <a16:creationId xmlns:a16="http://schemas.microsoft.com/office/drawing/2014/main" id="{1EA20162-9C39-4CD0-B72E-C6E180A685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384" y="3876379"/>
            <a:ext cx="7474022" cy="2572109"/>
          </a:xfrm>
          <a:prstGeom prst="rect">
            <a:avLst/>
          </a:prstGeom>
        </p:spPr>
      </p:pic>
      <p:sp>
        <p:nvSpPr>
          <p:cNvPr id="21" name="TextBox 20">
            <a:extLst>
              <a:ext uri="{FF2B5EF4-FFF2-40B4-BE49-F238E27FC236}">
                <a16:creationId xmlns:a16="http://schemas.microsoft.com/office/drawing/2014/main" id="{2D9C9F43-337D-4788-A2C8-A4DDD26C4D04}"/>
              </a:ext>
            </a:extLst>
          </p:cNvPr>
          <p:cNvSpPr txBox="1"/>
          <p:nvPr/>
        </p:nvSpPr>
        <p:spPr>
          <a:xfrm>
            <a:off x="8637563" y="4867422"/>
            <a:ext cx="3052689" cy="769441"/>
          </a:xfrm>
          <a:prstGeom prst="rect">
            <a:avLst/>
          </a:prstGeom>
          <a:noFill/>
        </p:spPr>
        <p:txBody>
          <a:bodyPr wrap="square" rtlCol="0">
            <a:spAutoFit/>
          </a:bodyPr>
          <a:lstStyle/>
          <a:p>
            <a:r>
              <a:rPr lang="en-US" sz="4400" dirty="0"/>
              <a:t>Run Report</a:t>
            </a:r>
          </a:p>
        </p:txBody>
      </p:sp>
      <p:sp>
        <p:nvSpPr>
          <p:cNvPr id="22" name="Arrow: Down 21">
            <a:extLst>
              <a:ext uri="{FF2B5EF4-FFF2-40B4-BE49-F238E27FC236}">
                <a16:creationId xmlns:a16="http://schemas.microsoft.com/office/drawing/2014/main" id="{829928C5-D063-4713-8911-4110F10CDFA3}"/>
              </a:ext>
            </a:extLst>
          </p:cNvPr>
          <p:cNvSpPr/>
          <p:nvPr/>
        </p:nvSpPr>
        <p:spPr>
          <a:xfrm>
            <a:off x="7010400" y="4545496"/>
            <a:ext cx="344558" cy="6169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C30466D1-1C5B-422D-800D-D620E0261B0D}"/>
              </a:ext>
            </a:extLst>
          </p:cNvPr>
          <p:cNvSpPr>
            <a:spLocks noGrp="1"/>
          </p:cNvSpPr>
          <p:nvPr>
            <p:ph type="sldNum" sz="quarter" idx="12"/>
          </p:nvPr>
        </p:nvSpPr>
        <p:spPr/>
        <p:txBody>
          <a:bodyPr/>
          <a:lstStyle/>
          <a:p>
            <a:fld id="{7018FE9A-AAFB-4A4A-94F0-95B4192EAFA6}" type="slidenum">
              <a:rPr lang="en-US" smtClean="0"/>
              <a:t>40</a:t>
            </a:fld>
            <a:endParaRPr lang="en-US"/>
          </a:p>
        </p:txBody>
      </p:sp>
    </p:spTree>
    <p:extLst>
      <p:ext uri="{BB962C8B-B14F-4D97-AF65-F5344CB8AC3E}">
        <p14:creationId xmlns:p14="http://schemas.microsoft.com/office/powerpoint/2010/main" val="42901481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8" name="Rectangle 18">
            <a:extLst>
              <a:ext uri="{FF2B5EF4-FFF2-40B4-BE49-F238E27FC236}">
                <a16:creationId xmlns:a16="http://schemas.microsoft.com/office/drawing/2014/main" id="{BEE73255-8084-4DF9-BB0B-15EAC92E2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6FF0FD2-037C-44E6-9701-0C75993CCB33}"/>
              </a:ext>
            </a:extLst>
          </p:cNvPr>
          <p:cNvSpPr txBox="1"/>
          <p:nvPr/>
        </p:nvSpPr>
        <p:spPr>
          <a:xfrm>
            <a:off x="603938" y="640081"/>
            <a:ext cx="2608655" cy="525779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a:solidFill>
                  <a:srgbClr val="2C2C2C"/>
                </a:solidFill>
                <a:latin typeface="+mj-lt"/>
                <a:ea typeface="+mj-ea"/>
                <a:cs typeface="+mj-cs"/>
              </a:rPr>
              <a:t>This produces your chapter roster.</a:t>
            </a:r>
          </a:p>
        </p:txBody>
      </p:sp>
      <p:sp>
        <p:nvSpPr>
          <p:cNvPr id="29" name="Rounded Rectangle 9">
            <a:extLst>
              <a:ext uri="{FF2B5EF4-FFF2-40B4-BE49-F238E27FC236}">
                <a16:creationId xmlns:a16="http://schemas.microsoft.com/office/drawing/2014/main" id="{67048353-8981-459A-9BC6-9711CE462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0067"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screenshot of a cell phone&#10;&#10;Description automatically generated">
            <a:extLst>
              <a:ext uri="{FF2B5EF4-FFF2-40B4-BE49-F238E27FC236}">
                <a16:creationId xmlns:a16="http://schemas.microsoft.com/office/drawing/2014/main" id="{405E2350-66E6-4A96-B768-84247C6C0B53}"/>
              </a:ext>
            </a:extLst>
          </p:cNvPr>
          <p:cNvPicPr>
            <a:picLocks noChangeAspect="1"/>
          </p:cNvPicPr>
          <p:nvPr/>
        </p:nvPicPr>
        <p:blipFill rotWithShape="1">
          <a:blip r:embed="rId2">
            <a:extLst>
              <a:ext uri="{28A0092B-C50C-407E-A947-70E740481C1C}">
                <a14:useLocalDpi xmlns:a14="http://schemas.microsoft.com/office/drawing/2010/main" val="0"/>
              </a:ext>
            </a:extLst>
          </a:blip>
          <a:srcRect b="11967"/>
          <a:stretch/>
        </p:blipFill>
        <p:spPr>
          <a:xfrm>
            <a:off x="4062964" y="942538"/>
            <a:ext cx="7163222" cy="4808332"/>
          </a:xfrm>
          <a:prstGeom prst="rect">
            <a:avLst/>
          </a:prstGeom>
          <a:effectLst/>
        </p:spPr>
      </p:pic>
      <p:sp>
        <p:nvSpPr>
          <p:cNvPr id="4" name="Slide Number Placeholder 3">
            <a:extLst>
              <a:ext uri="{FF2B5EF4-FFF2-40B4-BE49-F238E27FC236}">
                <a16:creationId xmlns:a16="http://schemas.microsoft.com/office/drawing/2014/main" id="{C78061E4-F972-4FD5-AB6E-A603B1A0A4FE}"/>
              </a:ext>
            </a:extLst>
          </p:cNvPr>
          <p:cNvSpPr>
            <a:spLocks noGrp="1"/>
          </p:cNvSpPr>
          <p:nvPr>
            <p:ph type="sldNum" sz="quarter" idx="12"/>
          </p:nvPr>
        </p:nvSpPr>
        <p:spPr/>
        <p:txBody>
          <a:bodyPr/>
          <a:lstStyle/>
          <a:p>
            <a:fld id="{7018FE9A-AAFB-4A4A-94F0-95B4192EAFA6}" type="slidenum">
              <a:rPr lang="en-US" smtClean="0"/>
              <a:t>41</a:t>
            </a:fld>
            <a:endParaRPr lang="en-US"/>
          </a:p>
        </p:txBody>
      </p:sp>
    </p:spTree>
    <p:extLst>
      <p:ext uri="{BB962C8B-B14F-4D97-AF65-F5344CB8AC3E}">
        <p14:creationId xmlns:p14="http://schemas.microsoft.com/office/powerpoint/2010/main" val="41415266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6">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8">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4" name="Group 10">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2" name="Freeform: Shape 11">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a:extLst>
              <a:ext uri="{FF2B5EF4-FFF2-40B4-BE49-F238E27FC236}">
                <a16:creationId xmlns:a16="http://schemas.microsoft.com/office/drawing/2014/main" id="{DAD7E0E1-F37C-450E-969E-4FD78810AEB1}"/>
              </a:ext>
            </a:extLst>
          </p:cNvPr>
          <p:cNvSpPr/>
          <p:nvPr/>
        </p:nvSpPr>
        <p:spPr>
          <a:xfrm>
            <a:off x="636105" y="710821"/>
            <a:ext cx="10350165" cy="4802083"/>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400" dirty="0">
                <a:solidFill>
                  <a:schemeClr val="tx2"/>
                </a:solidFill>
              </a:rPr>
              <a:t> Membership issues contact:</a:t>
            </a:r>
          </a:p>
          <a:p>
            <a:pPr>
              <a:lnSpc>
                <a:spcPct val="90000"/>
              </a:lnSpc>
              <a:spcAft>
                <a:spcPts val="600"/>
              </a:spcAft>
            </a:pPr>
            <a:endParaRPr lang="en-US" sz="2400" dirty="0">
              <a:solidFill>
                <a:schemeClr val="tx2"/>
              </a:solidFill>
            </a:endParaRPr>
          </a:p>
          <a:p>
            <a:pPr indent="-228600">
              <a:lnSpc>
                <a:spcPct val="90000"/>
              </a:lnSpc>
              <a:spcAft>
                <a:spcPts val="600"/>
              </a:spcAft>
              <a:buFont typeface="Arial" panose="020B0604020202020204" pitchFamily="34" charset="0"/>
              <a:buChar char="•"/>
            </a:pPr>
            <a:r>
              <a:rPr lang="en-US" sz="2400" dirty="0">
                <a:solidFill>
                  <a:schemeClr val="tx2"/>
                </a:solidFill>
              </a:rPr>
              <a:t> </a:t>
            </a:r>
            <a:r>
              <a:rPr lang="en-US" sz="2400" dirty="0"/>
              <a:t>National Membership Chair - Jerry Jackson </a:t>
            </a:r>
          </a:p>
          <a:p>
            <a:pPr>
              <a:lnSpc>
                <a:spcPct val="90000"/>
              </a:lnSpc>
              <a:spcAft>
                <a:spcPts val="600"/>
              </a:spcAft>
            </a:pPr>
            <a:r>
              <a:rPr lang="en-US" sz="2400" dirty="0">
                <a:solidFill>
                  <a:schemeClr val="tx2"/>
                </a:solidFill>
              </a:rPr>
              <a:t>      Email: </a:t>
            </a:r>
            <a:r>
              <a:rPr lang="en-US" sz="2400" dirty="0">
                <a:solidFill>
                  <a:schemeClr val="tx2"/>
                </a:solidFill>
                <a:hlinkClick r:id="rId2"/>
              </a:rPr>
              <a:t>bigmembershipchair@gmail.com</a:t>
            </a:r>
            <a:endParaRPr lang="en-US" sz="2400" dirty="0">
              <a:solidFill>
                <a:schemeClr val="tx2"/>
              </a:solidFill>
            </a:endParaRPr>
          </a:p>
          <a:p>
            <a:pPr indent="-228600">
              <a:lnSpc>
                <a:spcPct val="90000"/>
              </a:lnSpc>
              <a:spcAft>
                <a:spcPts val="600"/>
              </a:spcAft>
              <a:buFont typeface="Arial" panose="020B0604020202020204" pitchFamily="34" charset="0"/>
              <a:buChar char="•"/>
            </a:pPr>
            <a:endParaRPr lang="en-US" sz="2400" dirty="0">
              <a:solidFill>
                <a:schemeClr val="tx2"/>
              </a:solidFill>
            </a:endParaRPr>
          </a:p>
          <a:p>
            <a:pPr indent="-228600">
              <a:lnSpc>
                <a:spcPct val="90000"/>
              </a:lnSpc>
              <a:spcAft>
                <a:spcPts val="600"/>
              </a:spcAft>
              <a:buFont typeface="Arial" panose="020B0604020202020204" pitchFamily="34" charset="0"/>
              <a:buChar char="•"/>
            </a:pPr>
            <a:r>
              <a:rPr lang="en-US" sz="2400" dirty="0">
                <a:solidFill>
                  <a:schemeClr val="tx2"/>
                </a:solidFill>
              </a:rPr>
              <a:t>To Join or Renew via check or money order, please use the BIG Membership Application and make payable</a:t>
            </a:r>
          </a:p>
          <a:p>
            <a:pPr>
              <a:lnSpc>
                <a:spcPct val="90000"/>
              </a:lnSpc>
              <a:spcAft>
                <a:spcPts val="600"/>
              </a:spcAft>
            </a:pPr>
            <a:r>
              <a:rPr lang="en-US" sz="2400" dirty="0">
                <a:solidFill>
                  <a:schemeClr val="tx2"/>
                </a:solidFill>
              </a:rPr>
              <a:t>    to: </a:t>
            </a:r>
          </a:p>
          <a:p>
            <a:pPr indent="-228600">
              <a:lnSpc>
                <a:spcPct val="90000"/>
              </a:lnSpc>
              <a:spcAft>
                <a:spcPts val="600"/>
              </a:spcAft>
              <a:buFont typeface="Arial" panose="020B0604020202020204" pitchFamily="34" charset="0"/>
              <a:buChar char="•"/>
            </a:pPr>
            <a:r>
              <a:rPr lang="en-US" sz="2400" dirty="0">
                <a:solidFill>
                  <a:schemeClr val="tx2"/>
                </a:solidFill>
              </a:rPr>
              <a:t>Blacks In Government </a:t>
            </a:r>
          </a:p>
          <a:p>
            <a:pPr indent="-228600">
              <a:lnSpc>
                <a:spcPct val="90000"/>
              </a:lnSpc>
              <a:spcAft>
                <a:spcPts val="600"/>
              </a:spcAft>
              <a:buFont typeface="Arial" panose="020B0604020202020204" pitchFamily="34" charset="0"/>
              <a:buChar char="•"/>
            </a:pPr>
            <a:r>
              <a:rPr lang="en-US" sz="2400" dirty="0">
                <a:solidFill>
                  <a:schemeClr val="tx2"/>
                </a:solidFill>
              </a:rPr>
              <a:t>Attn: BIG National Membership Chair Jerry Jackson</a:t>
            </a:r>
          </a:p>
          <a:p>
            <a:pPr indent="-228600">
              <a:lnSpc>
                <a:spcPct val="90000"/>
              </a:lnSpc>
              <a:spcAft>
                <a:spcPts val="600"/>
              </a:spcAft>
              <a:buFont typeface="Arial" panose="020B0604020202020204" pitchFamily="34" charset="0"/>
              <a:buChar char="•"/>
            </a:pPr>
            <a:r>
              <a:rPr lang="en-US" sz="2400" dirty="0">
                <a:solidFill>
                  <a:schemeClr val="tx2"/>
                </a:solidFill>
              </a:rPr>
              <a:t>3005 Georgia Avenue, NW </a:t>
            </a:r>
          </a:p>
          <a:p>
            <a:pPr indent="-228600">
              <a:lnSpc>
                <a:spcPct val="90000"/>
              </a:lnSpc>
              <a:spcAft>
                <a:spcPts val="600"/>
              </a:spcAft>
              <a:buFont typeface="Arial" panose="020B0604020202020204" pitchFamily="34" charset="0"/>
              <a:buChar char="•"/>
            </a:pPr>
            <a:r>
              <a:rPr lang="en-US" sz="2400" dirty="0">
                <a:solidFill>
                  <a:schemeClr val="tx2"/>
                </a:solidFill>
              </a:rPr>
              <a:t>Washington, D.C. 20001-5015</a:t>
            </a:r>
          </a:p>
        </p:txBody>
      </p:sp>
      <p:grpSp>
        <p:nvGrpSpPr>
          <p:cNvPr id="17" name="Group 16">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8" name="Freeform: Shape 17">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18">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19">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20">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ide Number Placeholder 2">
            <a:extLst>
              <a:ext uri="{FF2B5EF4-FFF2-40B4-BE49-F238E27FC236}">
                <a16:creationId xmlns:a16="http://schemas.microsoft.com/office/drawing/2014/main" id="{9CAAA922-DC92-4BF9-A6ED-EABE998A4613}"/>
              </a:ext>
            </a:extLst>
          </p:cNvPr>
          <p:cNvSpPr>
            <a:spLocks noGrp="1"/>
          </p:cNvSpPr>
          <p:nvPr>
            <p:ph type="sldNum" sz="quarter" idx="12"/>
          </p:nvPr>
        </p:nvSpPr>
        <p:spPr/>
        <p:txBody>
          <a:bodyPr/>
          <a:lstStyle/>
          <a:p>
            <a:fld id="{7018FE9A-AAFB-4A4A-94F0-95B4192EAFA6}" type="slidenum">
              <a:rPr lang="en-US" smtClean="0"/>
              <a:t>42</a:t>
            </a:fld>
            <a:endParaRPr lang="en-US"/>
          </a:p>
        </p:txBody>
      </p:sp>
    </p:spTree>
    <p:extLst>
      <p:ext uri="{BB962C8B-B14F-4D97-AF65-F5344CB8AC3E}">
        <p14:creationId xmlns:p14="http://schemas.microsoft.com/office/powerpoint/2010/main" val="8746409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screenshot&#10;&#10;Description automatically generated">
            <a:extLst>
              <a:ext uri="{FF2B5EF4-FFF2-40B4-BE49-F238E27FC236}">
                <a16:creationId xmlns:a16="http://schemas.microsoft.com/office/drawing/2014/main" id="{57401C90-4448-476D-AB4F-0C38290FE4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9964" y="418179"/>
            <a:ext cx="4275793" cy="5571067"/>
          </a:xfrm>
          <a:prstGeom prst="rect">
            <a:avLst/>
          </a:prstGeom>
        </p:spPr>
      </p:pic>
      <p:sp>
        <p:nvSpPr>
          <p:cNvPr id="2" name="Slide Number Placeholder 1">
            <a:extLst>
              <a:ext uri="{FF2B5EF4-FFF2-40B4-BE49-F238E27FC236}">
                <a16:creationId xmlns:a16="http://schemas.microsoft.com/office/drawing/2014/main" id="{ED635121-C456-40ED-8CBC-77B014BC5E31}"/>
              </a:ext>
            </a:extLst>
          </p:cNvPr>
          <p:cNvSpPr>
            <a:spLocks noGrp="1"/>
          </p:cNvSpPr>
          <p:nvPr>
            <p:ph type="sldNum" sz="quarter" idx="12"/>
          </p:nvPr>
        </p:nvSpPr>
        <p:spPr/>
        <p:txBody>
          <a:bodyPr/>
          <a:lstStyle/>
          <a:p>
            <a:fld id="{7018FE9A-AAFB-4A4A-94F0-95B4192EAFA6}" type="slidenum">
              <a:rPr lang="en-US" smtClean="0"/>
              <a:t>43</a:t>
            </a:fld>
            <a:endParaRPr lang="en-US"/>
          </a:p>
        </p:txBody>
      </p:sp>
    </p:spTree>
    <p:extLst>
      <p:ext uri="{BB962C8B-B14F-4D97-AF65-F5344CB8AC3E}">
        <p14:creationId xmlns:p14="http://schemas.microsoft.com/office/powerpoint/2010/main" val="10620804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21">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3">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text on a white background&#10;&#10;Description automatically generated">
            <a:extLst>
              <a:ext uri="{FF2B5EF4-FFF2-40B4-BE49-F238E27FC236}">
                <a16:creationId xmlns:a16="http://schemas.microsoft.com/office/drawing/2014/main" id="{CB5C643C-C436-4B09-A1F7-8AFF3D0534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7108" y="643467"/>
            <a:ext cx="9453489" cy="5571066"/>
          </a:xfrm>
          <a:prstGeom prst="rect">
            <a:avLst/>
          </a:prstGeom>
        </p:spPr>
      </p:pic>
      <p:sp>
        <p:nvSpPr>
          <p:cNvPr id="2" name="Slide Number Placeholder 1">
            <a:extLst>
              <a:ext uri="{FF2B5EF4-FFF2-40B4-BE49-F238E27FC236}">
                <a16:creationId xmlns:a16="http://schemas.microsoft.com/office/drawing/2014/main" id="{931898E0-5385-4946-A78B-A56FB0D406C9}"/>
              </a:ext>
            </a:extLst>
          </p:cNvPr>
          <p:cNvSpPr>
            <a:spLocks noGrp="1"/>
          </p:cNvSpPr>
          <p:nvPr>
            <p:ph type="sldNum" sz="quarter" idx="12"/>
          </p:nvPr>
        </p:nvSpPr>
        <p:spPr/>
        <p:txBody>
          <a:bodyPr/>
          <a:lstStyle/>
          <a:p>
            <a:fld id="{7018FE9A-AAFB-4A4A-94F0-95B4192EAFA6}" type="slidenum">
              <a:rPr lang="en-US" smtClean="0"/>
              <a:t>44</a:t>
            </a:fld>
            <a:endParaRPr lang="en-US"/>
          </a:p>
        </p:txBody>
      </p:sp>
    </p:spTree>
    <p:extLst>
      <p:ext uri="{BB962C8B-B14F-4D97-AF65-F5344CB8AC3E}">
        <p14:creationId xmlns:p14="http://schemas.microsoft.com/office/powerpoint/2010/main" val="577094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FC052-C68F-4DCB-BD32-E830B474B1E2}"/>
              </a:ext>
            </a:extLst>
          </p:cNvPr>
          <p:cNvSpPr txBox="1"/>
          <p:nvPr/>
        </p:nvSpPr>
        <p:spPr>
          <a:xfrm>
            <a:off x="278296" y="530087"/>
            <a:ext cx="10972800" cy="830997"/>
          </a:xfrm>
          <a:prstGeom prst="rect">
            <a:avLst/>
          </a:prstGeom>
          <a:noFill/>
        </p:spPr>
        <p:txBody>
          <a:bodyPr wrap="square" rtlCol="0">
            <a:spAutoFit/>
          </a:bodyPr>
          <a:lstStyle/>
          <a:p>
            <a:r>
              <a:rPr lang="en-US" sz="2400" dirty="0"/>
              <a:t>Once you are logged in select </a:t>
            </a:r>
            <a:r>
              <a:rPr lang="en-US" sz="2400" b="1" dirty="0"/>
              <a:t>my profile </a:t>
            </a:r>
            <a:r>
              <a:rPr lang="en-US" sz="2400" dirty="0"/>
              <a:t>from the dropdown box or scroll down and click on BIG MEMBER PROFILE</a:t>
            </a:r>
          </a:p>
        </p:txBody>
      </p:sp>
      <p:pic>
        <p:nvPicPr>
          <p:cNvPr id="4" name="Picture 3" descr="A screenshot of a cell phone&#10;&#10;Description automatically generated">
            <a:extLst>
              <a:ext uri="{FF2B5EF4-FFF2-40B4-BE49-F238E27FC236}">
                <a16:creationId xmlns:a16="http://schemas.microsoft.com/office/drawing/2014/main" id="{3CD22AE9-7464-4A7C-96E7-D2D8F9880A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3882" y="1637103"/>
            <a:ext cx="3214154" cy="3186687"/>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141813E3-CCC7-4483-A2E8-C95372ED07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2284" y="1905946"/>
            <a:ext cx="4208812" cy="2648999"/>
          </a:xfrm>
          <a:prstGeom prst="rect">
            <a:avLst/>
          </a:prstGeom>
        </p:spPr>
      </p:pic>
      <p:sp>
        <p:nvSpPr>
          <p:cNvPr id="7" name="Arrow: Right 6">
            <a:extLst>
              <a:ext uri="{FF2B5EF4-FFF2-40B4-BE49-F238E27FC236}">
                <a16:creationId xmlns:a16="http://schemas.microsoft.com/office/drawing/2014/main" id="{DB375130-D8C9-4B36-BB4B-D7805173B773}"/>
              </a:ext>
            </a:extLst>
          </p:cNvPr>
          <p:cNvSpPr/>
          <p:nvPr/>
        </p:nvSpPr>
        <p:spPr>
          <a:xfrm>
            <a:off x="702366" y="2421641"/>
            <a:ext cx="1272926" cy="480586"/>
          </a:xfrm>
          <a:prstGeom prst="rightArrow">
            <a:avLst>
              <a:gd name="adj1" fmla="val 50000"/>
              <a:gd name="adj2" fmla="val 451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2617F92F-BB1E-464C-AA19-5D6534E44EE2}"/>
              </a:ext>
            </a:extLst>
          </p:cNvPr>
          <p:cNvSpPr/>
          <p:nvPr/>
        </p:nvSpPr>
        <p:spPr>
          <a:xfrm>
            <a:off x="6031402" y="3309959"/>
            <a:ext cx="978408"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1E416929-66C7-4F12-809F-6546E4179303}"/>
              </a:ext>
            </a:extLst>
          </p:cNvPr>
          <p:cNvSpPr>
            <a:spLocks noGrp="1"/>
          </p:cNvSpPr>
          <p:nvPr>
            <p:ph type="sldNum" sz="quarter" idx="12"/>
          </p:nvPr>
        </p:nvSpPr>
        <p:spPr/>
        <p:txBody>
          <a:bodyPr/>
          <a:lstStyle/>
          <a:p>
            <a:fld id="{7018FE9A-AAFB-4A4A-94F0-95B4192EAFA6}" type="slidenum">
              <a:rPr lang="en-US" smtClean="0"/>
              <a:t>5</a:t>
            </a:fld>
            <a:endParaRPr lang="en-US"/>
          </a:p>
        </p:txBody>
      </p:sp>
    </p:spTree>
    <p:extLst>
      <p:ext uri="{BB962C8B-B14F-4D97-AF65-F5344CB8AC3E}">
        <p14:creationId xmlns:p14="http://schemas.microsoft.com/office/powerpoint/2010/main" val="3554126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FEB2DA4F-6077-48BF-ACF7-3295F3C759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658" y="3545059"/>
            <a:ext cx="10731689" cy="3107896"/>
          </a:xfrm>
          <a:prstGeom prst="rect">
            <a:avLst/>
          </a:prstGeom>
        </p:spPr>
      </p:pic>
      <p:pic>
        <p:nvPicPr>
          <p:cNvPr id="16" name="Picture 15" descr="A screenshot of a cell phone&#10;&#10;Description automatically generated">
            <a:extLst>
              <a:ext uri="{FF2B5EF4-FFF2-40B4-BE49-F238E27FC236}">
                <a16:creationId xmlns:a16="http://schemas.microsoft.com/office/drawing/2014/main" id="{C3535F3E-3A82-471D-A895-AB8EEC7EA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657" y="205045"/>
            <a:ext cx="10731690" cy="3593232"/>
          </a:xfrm>
          <a:prstGeom prst="rect">
            <a:avLst/>
          </a:prstGeom>
        </p:spPr>
      </p:pic>
      <p:sp>
        <p:nvSpPr>
          <p:cNvPr id="2" name="Slide Number Placeholder 1">
            <a:extLst>
              <a:ext uri="{FF2B5EF4-FFF2-40B4-BE49-F238E27FC236}">
                <a16:creationId xmlns:a16="http://schemas.microsoft.com/office/drawing/2014/main" id="{B37C9DF0-3343-4803-B63C-30ED404AC268}"/>
              </a:ext>
            </a:extLst>
          </p:cNvPr>
          <p:cNvSpPr>
            <a:spLocks noGrp="1"/>
          </p:cNvSpPr>
          <p:nvPr>
            <p:ph type="sldNum" sz="quarter" idx="12"/>
          </p:nvPr>
        </p:nvSpPr>
        <p:spPr/>
        <p:txBody>
          <a:bodyPr/>
          <a:lstStyle/>
          <a:p>
            <a:fld id="{7018FE9A-AAFB-4A4A-94F0-95B4192EAFA6}" type="slidenum">
              <a:rPr lang="en-US" smtClean="0"/>
              <a:t>6</a:t>
            </a:fld>
            <a:endParaRPr lang="en-US"/>
          </a:p>
        </p:txBody>
      </p:sp>
    </p:spTree>
    <p:extLst>
      <p:ext uri="{BB962C8B-B14F-4D97-AF65-F5344CB8AC3E}">
        <p14:creationId xmlns:p14="http://schemas.microsoft.com/office/powerpoint/2010/main" val="1544583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8">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95990"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10">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a cell phone&#10;&#10;Description automatically generated">
            <a:extLst>
              <a:ext uri="{FF2B5EF4-FFF2-40B4-BE49-F238E27FC236}">
                <a16:creationId xmlns:a16="http://schemas.microsoft.com/office/drawing/2014/main" id="{C71DE864-F999-4B85-B830-3AFB63FF7D96}"/>
              </a:ext>
            </a:extLst>
          </p:cNvPr>
          <p:cNvPicPr>
            <a:picLocks noChangeAspect="1"/>
          </p:cNvPicPr>
          <p:nvPr/>
        </p:nvPicPr>
        <p:blipFill rotWithShape="1">
          <a:blip r:embed="rId2">
            <a:extLst>
              <a:ext uri="{28A0092B-C50C-407E-A947-70E740481C1C}">
                <a14:useLocalDpi xmlns:a14="http://schemas.microsoft.com/office/drawing/2010/main" val="0"/>
              </a:ext>
            </a:extLst>
          </a:blip>
          <a:srcRect r="2602" b="-1"/>
          <a:stretch/>
        </p:blipFill>
        <p:spPr>
          <a:xfrm>
            <a:off x="1155556" y="637762"/>
            <a:ext cx="9889765" cy="3579308"/>
          </a:xfrm>
          <a:prstGeom prst="rect">
            <a:avLst/>
          </a:prstGeom>
        </p:spPr>
      </p:pic>
      <p:sp>
        <p:nvSpPr>
          <p:cNvPr id="39" name="Rectangle 12">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4650" y="4544112"/>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D34E4A8-02DE-4BB0-A5DB-43727BEA4BAC}"/>
              </a:ext>
            </a:extLst>
          </p:cNvPr>
          <p:cNvSpPr txBox="1"/>
          <p:nvPr/>
        </p:nvSpPr>
        <p:spPr>
          <a:xfrm>
            <a:off x="6734649" y="4750698"/>
            <a:ext cx="4310672" cy="1463834"/>
          </a:xfrm>
          <a:prstGeom prst="rect">
            <a:avLst/>
          </a:prstGeom>
        </p:spPr>
        <p:txBody>
          <a:bodyPr vert="horz" lIns="91440" tIns="45720" rIns="91440" bIns="45720" rtlCol="0">
            <a:normAutofit lnSpcReduction="10000"/>
          </a:bodyPr>
          <a:lstStyle/>
          <a:p>
            <a:pPr indent="-228600">
              <a:lnSpc>
                <a:spcPct val="90000"/>
              </a:lnSpc>
              <a:spcAft>
                <a:spcPts val="600"/>
              </a:spcAft>
              <a:buFont typeface="Arial" panose="020B0604020202020204" pitchFamily="34" charset="0"/>
              <a:buChar char="•"/>
            </a:pPr>
            <a:r>
              <a:rPr lang="en-US" sz="1100" b="1" dirty="0"/>
              <a:t>Current Members </a:t>
            </a:r>
          </a:p>
          <a:p>
            <a:pPr indent="-228600">
              <a:lnSpc>
                <a:spcPct val="90000"/>
              </a:lnSpc>
              <a:spcAft>
                <a:spcPts val="600"/>
              </a:spcAft>
              <a:buFont typeface="Arial" panose="020B0604020202020204" pitchFamily="34" charset="0"/>
              <a:buChar char="•"/>
            </a:pPr>
            <a:r>
              <a:rPr lang="en-US" sz="1100" dirty="0"/>
              <a:t>Current member profiles have been uploaded. You will be able to add additional or edit information.  Customer profiles hold all the data on an individual. Most often you will use Overview, Account and Purchases.</a:t>
            </a:r>
          </a:p>
          <a:p>
            <a:pPr indent="-228600">
              <a:lnSpc>
                <a:spcPct val="90000"/>
              </a:lnSpc>
              <a:spcAft>
                <a:spcPts val="600"/>
              </a:spcAft>
              <a:buFont typeface="Arial" panose="020B0604020202020204" pitchFamily="34" charset="0"/>
              <a:buChar char="•"/>
            </a:pPr>
            <a:r>
              <a:rPr lang="en-US" sz="1100" b="1" dirty="0"/>
              <a:t>Overview Tab</a:t>
            </a:r>
            <a:r>
              <a:rPr lang="en-US" sz="1100" dirty="0"/>
              <a:t>:  Displays an overview of information about the customer, including an image, membership number, primary contact information chapter and membership status.</a:t>
            </a:r>
          </a:p>
          <a:p>
            <a:pPr indent="-228600">
              <a:lnSpc>
                <a:spcPct val="90000"/>
              </a:lnSpc>
              <a:spcAft>
                <a:spcPts val="600"/>
              </a:spcAft>
              <a:buFont typeface="Arial" panose="020B0604020202020204" pitchFamily="34" charset="0"/>
              <a:buChar char="•"/>
            </a:pPr>
            <a:endParaRPr lang="en-US" sz="1100" dirty="0"/>
          </a:p>
          <a:p>
            <a:pPr indent="-228600">
              <a:lnSpc>
                <a:spcPct val="90000"/>
              </a:lnSpc>
              <a:spcAft>
                <a:spcPts val="600"/>
              </a:spcAft>
              <a:buFont typeface="Arial" panose="020B0604020202020204" pitchFamily="34" charset="0"/>
              <a:buChar char="•"/>
            </a:pPr>
            <a:endParaRPr lang="en-US" sz="1100" dirty="0"/>
          </a:p>
        </p:txBody>
      </p:sp>
      <p:sp>
        <p:nvSpPr>
          <p:cNvPr id="3" name="Slide Number Placeholder 2">
            <a:extLst>
              <a:ext uri="{FF2B5EF4-FFF2-40B4-BE49-F238E27FC236}">
                <a16:creationId xmlns:a16="http://schemas.microsoft.com/office/drawing/2014/main" id="{D2E1FC89-5936-4212-B778-03614B34FE17}"/>
              </a:ext>
            </a:extLst>
          </p:cNvPr>
          <p:cNvSpPr>
            <a:spLocks noGrp="1"/>
          </p:cNvSpPr>
          <p:nvPr>
            <p:ph type="sldNum" sz="quarter" idx="12"/>
          </p:nvPr>
        </p:nvSpPr>
        <p:spPr/>
        <p:txBody>
          <a:bodyPr/>
          <a:lstStyle/>
          <a:p>
            <a:fld id="{7018FE9A-AAFB-4A4A-94F0-95B4192EAFA6}" type="slidenum">
              <a:rPr lang="en-US" smtClean="0"/>
              <a:t>7</a:t>
            </a:fld>
            <a:endParaRPr lang="en-US"/>
          </a:p>
        </p:txBody>
      </p:sp>
    </p:spTree>
    <p:extLst>
      <p:ext uri="{BB962C8B-B14F-4D97-AF65-F5344CB8AC3E}">
        <p14:creationId xmlns:p14="http://schemas.microsoft.com/office/powerpoint/2010/main" val="2613101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2F9A33D-7F83-4A01-8CCC-BA90AC3B3EF0}"/>
              </a:ext>
            </a:extLst>
          </p:cNvPr>
          <p:cNvSpPr txBox="1"/>
          <p:nvPr/>
        </p:nvSpPr>
        <p:spPr>
          <a:xfrm>
            <a:off x="484214" y="1099931"/>
            <a:ext cx="3670211" cy="3193774"/>
          </a:xfrm>
          <a:prstGeom prst="rect">
            <a:avLst/>
          </a:prstGeom>
        </p:spPr>
        <p:txBody>
          <a:bodyPr vert="horz" lIns="91440" tIns="45720" rIns="91440" bIns="45720" rtlCol="0">
            <a:normAutofit/>
          </a:bodyPr>
          <a:lstStyle/>
          <a:p>
            <a:pPr indent="-228600">
              <a:lnSpc>
                <a:spcPct val="90000"/>
              </a:lnSpc>
              <a:spcBef>
                <a:spcPct val="0"/>
              </a:spcBef>
              <a:spcAft>
                <a:spcPts val="600"/>
              </a:spcAft>
              <a:buFont typeface="Arial" panose="020B0604020202020204" pitchFamily="34" charset="0"/>
              <a:buChar char="•"/>
            </a:pPr>
            <a:r>
              <a:rPr lang="en-US" sz="2400" b="1" dirty="0"/>
              <a:t>Account Tab:  </a:t>
            </a:r>
          </a:p>
          <a:p>
            <a:pPr indent="-228600">
              <a:lnSpc>
                <a:spcPct val="90000"/>
              </a:lnSpc>
              <a:spcBef>
                <a:spcPct val="0"/>
              </a:spcBef>
              <a:spcAft>
                <a:spcPts val="600"/>
              </a:spcAft>
              <a:buFont typeface="Arial" panose="020B0604020202020204" pitchFamily="34" charset="0"/>
              <a:buChar char="•"/>
            </a:pPr>
            <a:r>
              <a:rPr lang="en-US" sz="2400" dirty="0"/>
              <a:t>Manages the  member’s information </a:t>
            </a:r>
          </a:p>
          <a:p>
            <a:pPr indent="-228600">
              <a:lnSpc>
                <a:spcPct val="90000"/>
              </a:lnSpc>
              <a:spcBef>
                <a:spcPct val="0"/>
              </a:spcBef>
              <a:spcAft>
                <a:spcPts val="600"/>
              </a:spcAft>
              <a:buFont typeface="Arial" panose="020B0604020202020204" pitchFamily="34" charset="0"/>
              <a:buChar char="•"/>
            </a:pPr>
            <a:r>
              <a:rPr lang="en-US" sz="2400" dirty="0"/>
              <a:t>You can edit name and contact information </a:t>
            </a:r>
          </a:p>
          <a:p>
            <a:pPr indent="-228600">
              <a:lnSpc>
                <a:spcPct val="90000"/>
              </a:lnSpc>
              <a:spcBef>
                <a:spcPct val="0"/>
              </a:spcBef>
              <a:spcAft>
                <a:spcPts val="600"/>
              </a:spcAft>
              <a:buFont typeface="Arial" panose="020B0604020202020204" pitchFamily="34" charset="0"/>
              <a:buChar char="•"/>
            </a:pPr>
            <a:r>
              <a:rPr lang="en-US" sz="2400" dirty="0"/>
              <a:t>You can also change your password.</a:t>
            </a:r>
          </a:p>
        </p:txBody>
      </p:sp>
      <p:sp>
        <p:nvSpPr>
          <p:cNvPr id="46" name="Rectangle 18">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screenshot of a computer&#10;&#10;Description automatically generated">
            <a:extLst>
              <a:ext uri="{FF2B5EF4-FFF2-40B4-BE49-F238E27FC236}">
                <a16:creationId xmlns:a16="http://schemas.microsoft.com/office/drawing/2014/main" id="{D1693AC8-95DE-4364-9EFE-24A2BD7959B6}"/>
              </a:ext>
            </a:extLst>
          </p:cNvPr>
          <p:cNvPicPr>
            <a:picLocks noChangeAspect="1"/>
          </p:cNvPicPr>
          <p:nvPr/>
        </p:nvPicPr>
        <p:blipFill rotWithShape="1">
          <a:blip r:embed="rId2">
            <a:extLst>
              <a:ext uri="{28A0092B-C50C-407E-A947-70E740481C1C}">
                <a14:useLocalDpi xmlns:a14="http://schemas.microsoft.com/office/drawing/2010/main" val="0"/>
              </a:ext>
            </a:extLst>
          </a:blip>
          <a:srcRect r="16060" b="-2"/>
          <a:stretch/>
        </p:blipFill>
        <p:spPr>
          <a:xfrm>
            <a:off x="5405862" y="1365676"/>
            <a:ext cx="6019331" cy="4123402"/>
          </a:xfrm>
          <a:prstGeom prst="rect">
            <a:avLst/>
          </a:prstGeom>
          <a:effectLst/>
        </p:spPr>
      </p:pic>
      <p:sp>
        <p:nvSpPr>
          <p:cNvPr id="4" name="Slide Number Placeholder 3">
            <a:extLst>
              <a:ext uri="{FF2B5EF4-FFF2-40B4-BE49-F238E27FC236}">
                <a16:creationId xmlns:a16="http://schemas.microsoft.com/office/drawing/2014/main" id="{D8D306B5-CA96-4FFA-BCF0-74ACC6817ED8}"/>
              </a:ext>
            </a:extLst>
          </p:cNvPr>
          <p:cNvSpPr>
            <a:spLocks noGrp="1"/>
          </p:cNvSpPr>
          <p:nvPr>
            <p:ph type="sldNum" sz="quarter" idx="12"/>
          </p:nvPr>
        </p:nvSpPr>
        <p:spPr/>
        <p:txBody>
          <a:bodyPr/>
          <a:lstStyle/>
          <a:p>
            <a:fld id="{7018FE9A-AAFB-4A4A-94F0-95B4192EAFA6}" type="slidenum">
              <a:rPr lang="en-US" smtClean="0"/>
              <a:t>8</a:t>
            </a:fld>
            <a:endParaRPr lang="en-US"/>
          </a:p>
        </p:txBody>
      </p:sp>
    </p:spTree>
    <p:extLst>
      <p:ext uri="{BB962C8B-B14F-4D97-AF65-F5344CB8AC3E}">
        <p14:creationId xmlns:p14="http://schemas.microsoft.com/office/powerpoint/2010/main" val="4018094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F61DFFA-429F-480D-A174-8CEAAB85D474}"/>
              </a:ext>
            </a:extLst>
          </p:cNvPr>
          <p:cNvSpPr txBox="1"/>
          <p:nvPr/>
        </p:nvSpPr>
        <p:spPr>
          <a:xfrm>
            <a:off x="649977" y="1205947"/>
            <a:ext cx="3810117" cy="2968488"/>
          </a:xfrm>
          <a:prstGeom prst="rect">
            <a:avLst/>
          </a:prstGeom>
          <a:noFill/>
        </p:spPr>
        <p:txBody>
          <a:bodyPr vert="horz" lIns="91440" tIns="45720" rIns="91440" bIns="45720" rtlCol="0" anchor="b">
            <a:noAutofit/>
          </a:bodyPr>
          <a:lstStyle/>
          <a:p>
            <a:pPr>
              <a:lnSpc>
                <a:spcPct val="90000"/>
              </a:lnSpc>
              <a:spcBef>
                <a:spcPct val="0"/>
              </a:spcBef>
              <a:spcAft>
                <a:spcPts val="600"/>
              </a:spcAft>
            </a:pPr>
            <a:r>
              <a:rPr lang="en-US" sz="3600" dirty="0">
                <a:latin typeface="+mj-lt"/>
                <a:ea typeface="+mj-ea"/>
                <a:cs typeface="+mj-cs"/>
              </a:rPr>
              <a:t>All asterisked fields are required.</a:t>
            </a:r>
          </a:p>
          <a:p>
            <a:pPr>
              <a:lnSpc>
                <a:spcPct val="90000"/>
              </a:lnSpc>
              <a:spcBef>
                <a:spcPct val="0"/>
              </a:spcBef>
              <a:spcAft>
                <a:spcPts val="600"/>
              </a:spcAft>
            </a:pPr>
            <a:r>
              <a:rPr lang="en-US" sz="3600" dirty="0">
                <a:latin typeface="+mj-lt"/>
                <a:ea typeface="+mj-ea"/>
                <a:cs typeface="+mj-cs"/>
              </a:rPr>
              <a:t>The employment Information is required.</a:t>
            </a:r>
          </a:p>
        </p:txBody>
      </p:sp>
      <p:sp>
        <p:nvSpPr>
          <p:cNvPr id="28" name="Rectangle 27">
            <a:extLst>
              <a:ext uri="{FF2B5EF4-FFF2-40B4-BE49-F238E27FC236}">
                <a16:creationId xmlns:a16="http://schemas.microsoft.com/office/drawing/2014/main" id="{71FC7D98-7B8B-402A-90FC-F027482F21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926" y="0"/>
            <a:ext cx="756607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8">
            <a:extLst>
              <a:ext uri="{FF2B5EF4-FFF2-40B4-BE49-F238E27FC236}">
                <a16:creationId xmlns:a16="http://schemas.microsoft.com/office/drawing/2014/main" id="{AD7356EA-285B-4E5D-8FEC-104659A4F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5903" y="640091"/>
            <a:ext cx="6266120"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creenshot of a cell phone&#10;&#10;Description automatically generated">
            <a:extLst>
              <a:ext uri="{FF2B5EF4-FFF2-40B4-BE49-F238E27FC236}">
                <a16:creationId xmlns:a16="http://schemas.microsoft.com/office/drawing/2014/main" id="{5FEE87BD-E7CB-43D8-8B1C-1DF8D30853DB}"/>
              </a:ext>
            </a:extLst>
          </p:cNvPr>
          <p:cNvPicPr>
            <a:picLocks noChangeAspect="1"/>
          </p:cNvPicPr>
          <p:nvPr/>
        </p:nvPicPr>
        <p:blipFill rotWithShape="1">
          <a:blip r:embed="rId2">
            <a:extLst>
              <a:ext uri="{28A0092B-C50C-407E-A947-70E740481C1C}">
                <a14:useLocalDpi xmlns:a14="http://schemas.microsoft.com/office/drawing/2010/main" val="0"/>
              </a:ext>
            </a:extLst>
          </a:blip>
          <a:srcRect r="8981" b="-1"/>
          <a:stretch/>
        </p:blipFill>
        <p:spPr>
          <a:xfrm>
            <a:off x="5441735" y="804672"/>
            <a:ext cx="5934456" cy="5248656"/>
          </a:xfrm>
          <a:prstGeom prst="rect">
            <a:avLst/>
          </a:prstGeom>
          <a:effectLst/>
        </p:spPr>
      </p:pic>
      <p:sp>
        <p:nvSpPr>
          <p:cNvPr id="2" name="Slide Number Placeholder 1">
            <a:extLst>
              <a:ext uri="{FF2B5EF4-FFF2-40B4-BE49-F238E27FC236}">
                <a16:creationId xmlns:a16="http://schemas.microsoft.com/office/drawing/2014/main" id="{5898AC6E-9073-41B0-BBD9-9552870B7C9F}"/>
              </a:ext>
            </a:extLst>
          </p:cNvPr>
          <p:cNvSpPr>
            <a:spLocks noGrp="1"/>
          </p:cNvSpPr>
          <p:nvPr>
            <p:ph type="sldNum" sz="quarter" idx="12"/>
          </p:nvPr>
        </p:nvSpPr>
        <p:spPr/>
        <p:txBody>
          <a:bodyPr/>
          <a:lstStyle/>
          <a:p>
            <a:fld id="{7018FE9A-AAFB-4A4A-94F0-95B4192EAFA6}" type="slidenum">
              <a:rPr lang="en-US" smtClean="0"/>
              <a:t>9</a:t>
            </a:fld>
            <a:endParaRPr lang="en-US"/>
          </a:p>
        </p:txBody>
      </p:sp>
    </p:spTree>
    <p:extLst>
      <p:ext uri="{BB962C8B-B14F-4D97-AF65-F5344CB8AC3E}">
        <p14:creationId xmlns:p14="http://schemas.microsoft.com/office/powerpoint/2010/main" val="42574306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580</TotalTime>
  <Words>999</Words>
  <Application>Microsoft Office PowerPoint</Application>
  <PresentationFormat>Widescreen</PresentationFormat>
  <Paragraphs>132</Paragraphs>
  <Slides>44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Calibri Light</vt:lpstr>
      <vt:lpstr>Helvetica Neue Medium</vt:lpstr>
      <vt:lpstr>Tw Cen MT</vt:lpstr>
      <vt:lpstr>Office Theme</vt:lpstr>
      <vt:lpstr>Renewing Memberships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New Member Directions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Running A Chapter Roster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Renewing Memberships</dc:title>
  <dc:creator>Dale Scott</dc:creator>
  <cp:lastModifiedBy>LA Lakers Oakland Raiders</cp:lastModifiedBy>
  <cp:revision>4</cp:revision>
  <cp:lastPrinted>2021-06-21T03:24:46Z</cp:lastPrinted>
  <dcterms:created xsi:type="dcterms:W3CDTF">2021-03-27T03:43:52Z</dcterms:created>
  <dcterms:modified xsi:type="dcterms:W3CDTF">2021-06-23T20:21:07Z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2021-06-22T19:42:19Z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7587b0e8-3913-44a2-b406-ee9c3fd1f43f</vt:lpwstr>
  </property>
  <property fmtid="{D5CDD505-2E9C-101B-9397-08002B2CF9AE}" pid="8" name="MSIP_Label_7b94a7b8-f06c-4dfe-bdcc-9b548fd58c31_ContentBits">
    <vt:lpwstr>0</vt:lpwstr>
  </property>
</Properties>
</file>