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Lemon"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783499" y="3910444"/>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Hebrew"/>
              <a:buNone/>
            </a:pPr>
            <a:r>
              <a:rPr lang="en-CA" b="1">
                <a:latin typeface="Arial Hebrew"/>
                <a:ea typeface="Arial Hebrew"/>
                <a:cs typeface="Arial Hebrew"/>
                <a:sym typeface="Arial Hebrew"/>
              </a:rPr>
              <a:t>Our Re-opening Story</a:t>
            </a:r>
            <a:endParaRPr b="1">
              <a:latin typeface="Arial Hebrew"/>
              <a:ea typeface="Arial Hebrew"/>
              <a:cs typeface="Arial Hebrew"/>
              <a:sym typeface="Arial Hebrew"/>
            </a:endParaRPr>
          </a:p>
        </p:txBody>
      </p:sp>
      <p:sp>
        <p:nvSpPr>
          <p:cNvPr id="85" name="Google Shape;85;p13"/>
          <p:cNvSpPr txBox="1"/>
          <p:nvPr/>
        </p:nvSpPr>
        <p:spPr>
          <a:xfrm>
            <a:off x="685800" y="1140643"/>
            <a:ext cx="7772400" cy="421354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Lemon"/>
              <a:buNone/>
            </a:pPr>
            <a:r>
              <a:rPr lang="en-CA" sz="7200" b="1" dirty="0">
                <a:solidFill>
                  <a:schemeClr val="bg2"/>
                </a:solidFill>
                <a:latin typeface="Lemon"/>
                <a:ea typeface="Lemon"/>
                <a:cs typeface="Lemon"/>
                <a:sym typeface="Lemon"/>
              </a:rPr>
              <a:t>SBC</a:t>
            </a:r>
          </a:p>
          <a:p>
            <a:pPr marL="0" marR="0" lvl="0" indent="0" algn="ctr" rtl="0">
              <a:spcBef>
                <a:spcPts val="0"/>
              </a:spcBef>
              <a:spcAft>
                <a:spcPts val="0"/>
              </a:spcAft>
              <a:buClr>
                <a:schemeClr val="dk1"/>
              </a:buClr>
              <a:buSzPts val="4400"/>
              <a:buFont typeface="Lemon"/>
              <a:buNone/>
            </a:pPr>
            <a:r>
              <a:rPr lang="en-CA" sz="4400" b="1" i="0" u="none" strike="noStrike" cap="none" dirty="0">
                <a:solidFill>
                  <a:schemeClr val="dk1"/>
                </a:solidFill>
                <a:latin typeface="Lemon"/>
                <a:ea typeface="Lemon"/>
                <a:cs typeface="Lemon"/>
                <a:sym typeface="Lemon"/>
              </a:rPr>
              <a:t>Our Re</a:t>
            </a:r>
            <a:r>
              <a:rPr lang="en-CA" sz="4400" b="1" dirty="0">
                <a:solidFill>
                  <a:schemeClr val="dk1"/>
                </a:solidFill>
                <a:latin typeface="Lemon"/>
                <a:ea typeface="Lemon"/>
                <a:cs typeface="Lemon"/>
                <a:sym typeface="Lemon"/>
              </a:rPr>
              <a:t>opening Story</a:t>
            </a:r>
            <a:endParaRPr lang="en-CA" sz="4400" b="1" i="0" u="none" strike="noStrike" cap="none" dirty="0">
              <a:solidFill>
                <a:schemeClr val="bg2"/>
              </a:solidFill>
              <a:latin typeface="Lemon"/>
              <a:ea typeface="Lemon"/>
              <a:cs typeface="Lemon"/>
              <a:sym typeface="Lem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We will check our temperatures.</a:t>
            </a:r>
            <a:endParaRPr/>
          </a:p>
        </p:txBody>
      </p:sp>
      <p:pic>
        <p:nvPicPr>
          <p:cNvPr id="147" name="Google Shape;147;p22" descr="doctor-checking-body-temperature_23-2148498006.jpg"/>
          <p:cNvPicPr preferRelativeResize="0">
            <a:picLocks noGrp="1"/>
          </p:cNvPicPr>
          <p:nvPr>
            <p:ph type="pic" idx="2"/>
          </p:nvPr>
        </p:nvPicPr>
        <p:blipFill rotWithShape="1">
          <a:blip r:embed="rId3">
            <a:alphaModFix/>
          </a:blip>
          <a:srcRect l="5591" r="5590"/>
          <a:stretch/>
        </p:blipFill>
        <p:spPr>
          <a:xfrm>
            <a:off x="1792288" y="612775"/>
            <a:ext cx="5486400" cy="4114800"/>
          </a:xfrm>
          <a:prstGeom prst="rect">
            <a:avLst/>
          </a:prstGeom>
          <a:noFill/>
          <a:ln>
            <a:noFill/>
          </a:ln>
        </p:spPr>
      </p:pic>
      <p:sp>
        <p:nvSpPr>
          <p:cNvPr id="148" name="Google Shape;14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When we arrive at the Day Program, we will check everyone’s temperatures. This will happen a few times throughout the day.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We will practice social distancing.</a:t>
            </a:r>
            <a:endParaRPr/>
          </a:p>
        </p:txBody>
      </p:sp>
      <p:pic>
        <p:nvPicPr>
          <p:cNvPr id="154" name="Google Shape;154;p23" descr="7f5d6c566f767e14dc371a0907289899.jpg"/>
          <p:cNvPicPr preferRelativeResize="0">
            <a:picLocks noGrp="1"/>
          </p:cNvPicPr>
          <p:nvPr>
            <p:ph type="pic" idx="2"/>
          </p:nvPr>
        </p:nvPicPr>
        <p:blipFill rotWithShape="1">
          <a:blip r:embed="rId3">
            <a:alphaModFix/>
          </a:blip>
          <a:srcRect l="53" r="52"/>
          <a:stretch/>
        </p:blipFill>
        <p:spPr>
          <a:xfrm>
            <a:off x="1792288" y="612775"/>
            <a:ext cx="5486400" cy="4114800"/>
          </a:xfrm>
          <a:prstGeom prst="rect">
            <a:avLst/>
          </a:prstGeom>
          <a:noFill/>
          <a:ln>
            <a:noFill/>
          </a:ln>
        </p:spPr>
      </p:pic>
      <p:sp>
        <p:nvSpPr>
          <p:cNvPr id="155" name="Google Shape;155;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We will need to keep space between each other. Both staff and individuals will socialize, sit and do activities with a safe distance between them.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Lots of cleaning.</a:t>
            </a:r>
            <a:endParaRPr/>
          </a:p>
        </p:txBody>
      </p:sp>
      <p:pic>
        <p:nvPicPr>
          <p:cNvPr id="161" name="Google Shape;161;p24" descr="unnamed-2.png"/>
          <p:cNvPicPr preferRelativeResize="0">
            <a:picLocks noGrp="1"/>
          </p:cNvPicPr>
          <p:nvPr>
            <p:ph type="pic" idx="2"/>
          </p:nvPr>
        </p:nvPicPr>
        <p:blipFill rotWithShape="1">
          <a:blip r:embed="rId3">
            <a:alphaModFix/>
          </a:blip>
          <a:srcRect l="-7161" r="-7160"/>
          <a:stretch/>
        </p:blipFill>
        <p:spPr>
          <a:xfrm>
            <a:off x="1792288" y="612775"/>
            <a:ext cx="5486400" cy="4114800"/>
          </a:xfrm>
          <a:prstGeom prst="rect">
            <a:avLst/>
          </a:prstGeom>
          <a:noFill/>
          <a:ln>
            <a:noFill/>
          </a:ln>
        </p:spPr>
      </p:pic>
      <p:sp>
        <p:nvSpPr>
          <p:cNvPr id="162" name="Google Shape;162;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Staff will be cleaning throughout the day to make sure everything is sanitized and safe for use. (With all the running around, they may end up looking like this cartoon!)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Small groups.</a:t>
            </a:r>
            <a:endParaRPr/>
          </a:p>
        </p:txBody>
      </p:sp>
      <p:pic>
        <p:nvPicPr>
          <p:cNvPr id="168" name="Google Shape;168;p25" descr="download.jpg"/>
          <p:cNvPicPr preferRelativeResize="0">
            <a:picLocks noGrp="1"/>
          </p:cNvPicPr>
          <p:nvPr>
            <p:ph type="pic" idx="2"/>
          </p:nvPr>
        </p:nvPicPr>
        <p:blipFill rotWithShape="1">
          <a:blip r:embed="rId3">
            <a:alphaModFix/>
          </a:blip>
          <a:srcRect t="-4144" b="-4144"/>
          <a:stretch/>
        </p:blipFill>
        <p:spPr>
          <a:xfrm>
            <a:off x="1792288" y="612775"/>
            <a:ext cx="5486400" cy="4114800"/>
          </a:xfrm>
          <a:prstGeom prst="rect">
            <a:avLst/>
          </a:prstGeom>
          <a:noFill/>
          <a:ln>
            <a:noFill/>
          </a:ln>
        </p:spPr>
      </p:pic>
      <p:sp>
        <p:nvSpPr>
          <p:cNvPr id="169" name="Google Shape;169;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At the Day Program we can only have a small number of staff and individuals in at a time. We may have shorter days to allow more people to come 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Outside activities.</a:t>
            </a:r>
            <a:endParaRPr/>
          </a:p>
        </p:txBody>
      </p:sp>
      <p:sp>
        <p:nvSpPr>
          <p:cNvPr id="175" name="Google Shape;175;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With the beautiful summer weather, we are going to try to stay outside as much as possible.</a:t>
            </a:r>
            <a:endParaRPr/>
          </a:p>
        </p:txBody>
      </p:sp>
      <p:pic>
        <p:nvPicPr>
          <p:cNvPr id="176" name="Google Shape;176;p26" descr="composition-people-doing-outdoors-activities_23-2147893373.jpg"/>
          <p:cNvPicPr preferRelativeResize="0">
            <a:picLocks noGrp="1"/>
          </p:cNvPicPr>
          <p:nvPr>
            <p:ph type="pic" idx="2"/>
          </p:nvPr>
        </p:nvPicPr>
        <p:blipFill rotWithShape="1">
          <a:blip r:embed="rId3">
            <a:alphaModFix/>
          </a:blip>
          <a:srcRect t="12500" b="12500"/>
          <a:stretch/>
        </p:blipFill>
        <p:spPr>
          <a:xfrm>
            <a:off x="1792288" y="685800"/>
            <a:ext cx="5486400"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Not everyone will be able to come back.</a:t>
            </a:r>
            <a:endParaRPr/>
          </a:p>
        </p:txBody>
      </p:sp>
      <p:sp>
        <p:nvSpPr>
          <p:cNvPr id="182" name="Google Shape;182;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At least not right away. We need time to make sure everything is safe for everyone. </a:t>
            </a:r>
            <a:endParaRPr/>
          </a:p>
        </p:txBody>
      </p:sp>
      <p:pic>
        <p:nvPicPr>
          <p:cNvPr id="183" name="Google Shape;183;p27" descr="46-467375_all-photo-png-clipart-person-sitting-in-chair.png"/>
          <p:cNvPicPr preferRelativeResize="0">
            <a:picLocks noGrp="1"/>
          </p:cNvPicPr>
          <p:nvPr>
            <p:ph type="pic" idx="2"/>
          </p:nvPr>
        </p:nvPicPr>
        <p:blipFill rotWithShape="1">
          <a:blip r:embed="rId3">
            <a:alphaModFix/>
          </a:blip>
          <a:srcRect l="-14341" r="-14340"/>
          <a:stretch/>
        </p:blipFill>
        <p:spPr>
          <a:xfrm>
            <a:off x="1792288" y="612775"/>
            <a:ext cx="5486400" cy="411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It is going to be different.</a:t>
            </a:r>
            <a:endParaRPr/>
          </a:p>
        </p:txBody>
      </p:sp>
      <p:pic>
        <p:nvPicPr>
          <p:cNvPr id="189" name="Google Shape;189;p28" descr="165-1653377_we-are-all-different-cartoon-clipart.jpg"/>
          <p:cNvPicPr preferRelativeResize="0">
            <a:picLocks noGrp="1"/>
          </p:cNvPicPr>
          <p:nvPr>
            <p:ph type="pic" idx="2"/>
          </p:nvPr>
        </p:nvPicPr>
        <p:blipFill rotWithShape="1">
          <a:blip r:embed="rId3">
            <a:alphaModFix/>
          </a:blip>
          <a:srcRect l="21944" t="9983" r="21970" b="12113"/>
          <a:stretch/>
        </p:blipFill>
        <p:spPr>
          <a:xfrm>
            <a:off x="1792288" y="612775"/>
            <a:ext cx="5486400" cy="4114800"/>
          </a:xfrm>
          <a:prstGeom prst="rect">
            <a:avLst/>
          </a:prstGeom>
          <a:noFill/>
          <a:ln>
            <a:noFill/>
          </a:ln>
        </p:spPr>
      </p:pic>
      <p:sp>
        <p:nvSpPr>
          <p:cNvPr id="190" name="Google Shape;190;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But if we all work together, we can help keep the world happy, healthy and safe.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p:nvPr/>
        </p:nvSpPr>
        <p:spPr>
          <a:xfrm>
            <a:off x="5262875" y="5648950"/>
            <a:ext cx="20400" cy="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6" name="Google Shape;196;p29"/>
          <p:cNvSpPr txBox="1"/>
          <p:nvPr/>
        </p:nvSpPr>
        <p:spPr>
          <a:xfrm>
            <a:off x="1879600" y="1564650"/>
            <a:ext cx="5669400" cy="39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6100" b="1">
                <a:latin typeface="Calibri"/>
                <a:ea typeface="Calibri"/>
                <a:cs typeface="Calibri"/>
                <a:sym typeface="Calibri"/>
              </a:rPr>
              <a:t>We can’t wait to see you all!</a:t>
            </a:r>
            <a:endParaRPr sz="61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The world is healing.</a:t>
            </a:r>
            <a:endParaRPr/>
          </a:p>
        </p:txBody>
      </p:sp>
      <p:pic>
        <p:nvPicPr>
          <p:cNvPr id="91" name="Google Shape;91;p14" descr="happy-earth-planet-character-cute-globe-with-vector-18804021.jpg"/>
          <p:cNvPicPr preferRelativeResize="0">
            <a:picLocks noGrp="1"/>
          </p:cNvPicPr>
          <p:nvPr>
            <p:ph type="pic" idx="2"/>
          </p:nvPr>
        </p:nvPicPr>
        <p:blipFill rotWithShape="1">
          <a:blip r:embed="rId3">
            <a:alphaModFix/>
          </a:blip>
          <a:srcRect t="15278" b="15278"/>
          <a:stretch/>
        </p:blipFill>
        <p:spPr>
          <a:xfrm>
            <a:off x="1792288" y="771518"/>
            <a:ext cx="5486400" cy="4114800"/>
          </a:xfrm>
          <a:prstGeom prst="rect">
            <a:avLst/>
          </a:prstGeom>
          <a:noFill/>
          <a:ln>
            <a:noFill/>
          </a:ln>
        </p:spPr>
      </p:pic>
      <p:sp>
        <p:nvSpPr>
          <p:cNvPr id="92" name="Google Shape;92;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Less people are getting sick. Things are slowly opening up again.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Soon, we will be re-opening.</a:t>
            </a:r>
            <a:endParaRPr/>
          </a:p>
        </p:txBody>
      </p:sp>
      <p:sp>
        <p:nvSpPr>
          <p:cNvPr id="98" name="Google Shape;98;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Slowly, we will start inviting individuals and staff back to the Day Program.</a:t>
            </a:r>
            <a:endParaRPr/>
          </a:p>
        </p:txBody>
      </p:sp>
      <p:pic>
        <p:nvPicPr>
          <p:cNvPr id="99" name="Google Shape;99;p15" descr="open-door-welcome-cartoon-vector-12304278.jpg"/>
          <p:cNvPicPr preferRelativeResize="0">
            <a:picLocks noGrp="1"/>
          </p:cNvPicPr>
          <p:nvPr>
            <p:ph type="pic" idx="2"/>
          </p:nvPr>
        </p:nvPicPr>
        <p:blipFill rotWithShape="1">
          <a:blip r:embed="rId3">
            <a:alphaModFix/>
          </a:blip>
          <a:srcRect t="23109" b="7447"/>
          <a:stretch/>
        </p:blipFill>
        <p:spPr>
          <a:xfrm>
            <a:off x="1792288" y="612775"/>
            <a:ext cx="54864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And we are so excited to see you!</a:t>
            </a:r>
            <a:endParaRPr/>
          </a:p>
        </p:txBody>
      </p:sp>
      <p:sp>
        <p:nvSpPr>
          <p:cNvPr id="105" name="Google Shape;105;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SO exited!</a:t>
            </a:r>
            <a:endParaRPr/>
          </a:p>
        </p:txBody>
      </p:sp>
      <p:pic>
        <p:nvPicPr>
          <p:cNvPr id="106" name="Google Shape;106;p16" descr="1017574-cake-s-angelo-rules-back-season-three.jpg"/>
          <p:cNvPicPr preferRelativeResize="0">
            <a:picLocks noGrp="1"/>
          </p:cNvPicPr>
          <p:nvPr>
            <p:ph type="pic" idx="2"/>
          </p:nvPr>
        </p:nvPicPr>
        <p:blipFill rotWithShape="1">
          <a:blip r:embed="rId3">
            <a:alphaModFix/>
          </a:blip>
          <a:srcRect l="12489" r="12488"/>
          <a:stretch/>
        </p:blipFill>
        <p:spPr>
          <a:xfrm>
            <a:off x="1792288" y="612775"/>
            <a:ext cx="54864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But things are going to be a little different.</a:t>
            </a:r>
            <a:endParaRPr/>
          </a:p>
        </p:txBody>
      </p:sp>
      <p:pic>
        <p:nvPicPr>
          <p:cNvPr id="112" name="Google Shape;112;p17" descr="26bd270fb52d961ac8faaa887bf929f4_cartoon-clip-art-thinking-woman-png-download-23992179-free-_2399-2179.png"/>
          <p:cNvPicPr preferRelativeResize="0">
            <a:picLocks noGrp="1"/>
          </p:cNvPicPr>
          <p:nvPr>
            <p:ph type="pic" idx="2"/>
          </p:nvPr>
        </p:nvPicPr>
        <p:blipFill rotWithShape="1">
          <a:blip r:embed="rId3">
            <a:alphaModFix/>
          </a:blip>
          <a:srcRect l="-10553" r="-10553"/>
          <a:stretch/>
        </p:blipFill>
        <p:spPr>
          <a:xfrm>
            <a:off x="1792288" y="612775"/>
            <a:ext cx="5486400" cy="4114800"/>
          </a:xfrm>
          <a:prstGeom prst="rect">
            <a:avLst/>
          </a:prstGeom>
          <a:noFill/>
          <a:ln>
            <a:noFill/>
          </a:ln>
        </p:spPr>
      </p:pic>
      <p:sp>
        <p:nvSpPr>
          <p:cNvPr id="113" name="Google Shape;113;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You might have questions about how we are going to stay safe.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There will be new guidelines to follow.</a:t>
            </a:r>
            <a:endParaRPr/>
          </a:p>
        </p:txBody>
      </p:sp>
      <p:pic>
        <p:nvPicPr>
          <p:cNvPr id="119" name="Google Shape;119;p18" descr="unnamed.png"/>
          <p:cNvPicPr preferRelativeResize="0">
            <a:picLocks noGrp="1"/>
          </p:cNvPicPr>
          <p:nvPr>
            <p:ph type="pic" idx="2"/>
          </p:nvPr>
        </p:nvPicPr>
        <p:blipFill rotWithShape="1">
          <a:blip r:embed="rId3">
            <a:alphaModFix/>
          </a:blip>
          <a:srcRect t="13085" b="13085"/>
          <a:stretch/>
        </p:blipFill>
        <p:spPr>
          <a:xfrm>
            <a:off x="1792288" y="612775"/>
            <a:ext cx="5486400" cy="4114800"/>
          </a:xfrm>
          <a:prstGeom prst="rect">
            <a:avLst/>
          </a:prstGeom>
          <a:noFill/>
          <a:ln>
            <a:noFill/>
          </a:ln>
        </p:spPr>
      </p:pic>
      <p:sp>
        <p:nvSpPr>
          <p:cNvPr id="120" name="Google Shape;120;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These guidelines and rules will help everyone stay healthy while interacting with each other.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If you are sick, or have a fever…</a:t>
            </a:r>
            <a:endParaRPr/>
          </a:p>
        </p:txBody>
      </p:sp>
      <p:pic>
        <p:nvPicPr>
          <p:cNvPr id="126" name="Google Shape;126;p19" descr="53-534264_fever-child-eye-clip-art-fever-clipart.png"/>
          <p:cNvPicPr preferRelativeResize="0">
            <a:picLocks noGrp="1"/>
          </p:cNvPicPr>
          <p:nvPr>
            <p:ph type="pic" idx="2"/>
          </p:nvPr>
        </p:nvPicPr>
        <p:blipFill rotWithShape="1">
          <a:blip r:embed="rId3">
            <a:alphaModFix/>
          </a:blip>
          <a:srcRect l="-27259" r="-27259"/>
          <a:stretch/>
        </p:blipFill>
        <p:spPr>
          <a:xfrm>
            <a:off x="1792288" y="612775"/>
            <a:ext cx="5486400" cy="4114800"/>
          </a:xfrm>
          <a:prstGeom prst="rect">
            <a:avLst/>
          </a:prstGeom>
          <a:noFill/>
          <a:ln>
            <a:noFill/>
          </a:ln>
        </p:spPr>
      </p:pic>
      <p:sp>
        <p:nvSpPr>
          <p:cNvPr id="127" name="Google Shape;127;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Stay home. We do not want to get other people sick. It is safer for everyone. If you get sick while at the Day Program you will need to go home.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We have to be careful.</a:t>
            </a:r>
            <a:endParaRPr/>
          </a:p>
        </p:txBody>
      </p:sp>
      <p:pic>
        <p:nvPicPr>
          <p:cNvPr id="133" name="Google Shape;133;p20" descr="when-wear-mask-in-public-advice-cdc-e1586288268484-1.jpg"/>
          <p:cNvPicPr preferRelativeResize="0">
            <a:picLocks noGrp="1"/>
          </p:cNvPicPr>
          <p:nvPr>
            <p:ph type="pic" idx="2"/>
          </p:nvPr>
        </p:nvPicPr>
        <p:blipFill rotWithShape="1">
          <a:blip r:embed="rId3">
            <a:alphaModFix/>
          </a:blip>
          <a:srcRect l="19565" r="1751"/>
          <a:stretch/>
        </p:blipFill>
        <p:spPr>
          <a:xfrm>
            <a:off x="1792288" y="612775"/>
            <a:ext cx="5486400" cy="4114800"/>
          </a:xfrm>
          <a:prstGeom prst="rect">
            <a:avLst/>
          </a:prstGeom>
          <a:noFill/>
          <a:ln>
            <a:noFill/>
          </a:ln>
        </p:spPr>
      </p:pic>
      <p:sp>
        <p:nvSpPr>
          <p:cNvPr id="134" name="Google Shape;13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We will be wearing masks to protect each other. You will wear one as well if you are able to.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Calibri"/>
              <a:buNone/>
            </a:pPr>
            <a:r>
              <a:rPr lang="en-CA"/>
              <a:t>We will be washing our hands, a lot.</a:t>
            </a:r>
            <a:endParaRPr/>
          </a:p>
        </p:txBody>
      </p:sp>
      <p:pic>
        <p:nvPicPr>
          <p:cNvPr id="140" name="Google Shape;140;p21" descr="8-88362_hand-washing-free-commercial-all-photo-png-wash.png"/>
          <p:cNvPicPr preferRelativeResize="0">
            <a:picLocks noGrp="1"/>
          </p:cNvPicPr>
          <p:nvPr>
            <p:ph type="pic" idx="2"/>
          </p:nvPr>
        </p:nvPicPr>
        <p:blipFill rotWithShape="1">
          <a:blip r:embed="rId3">
            <a:alphaModFix/>
          </a:blip>
          <a:srcRect t="8434" b="8433"/>
          <a:stretch/>
        </p:blipFill>
        <p:spPr>
          <a:xfrm>
            <a:off x="1792288" y="612775"/>
            <a:ext cx="5486400" cy="4114800"/>
          </a:xfrm>
          <a:prstGeom prst="rect">
            <a:avLst/>
          </a:prstGeom>
          <a:noFill/>
          <a:ln>
            <a:noFill/>
          </a:ln>
        </p:spPr>
      </p:pic>
      <p:sp>
        <p:nvSpPr>
          <p:cNvPr id="141" name="Google Shape;141;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CA"/>
              <a:t>Throughout the day we will all be washing our hands many, many times.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On-screen Show (4:3)</PresentationFormat>
  <Paragraphs>34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Hebrew</vt:lpstr>
      <vt:lpstr>Calibri</vt:lpstr>
      <vt:lpstr>Lemon</vt:lpstr>
      <vt:lpstr>Arial</vt:lpstr>
      <vt:lpstr>Office Theme</vt:lpstr>
      <vt:lpstr>Our Re-opening Story</vt:lpstr>
      <vt:lpstr>The world is healing.</vt:lpstr>
      <vt:lpstr>Soon, we will be re-opening.</vt:lpstr>
      <vt:lpstr>And we are so excited to see you!</vt:lpstr>
      <vt:lpstr>But things are going to be a little different.</vt:lpstr>
      <vt:lpstr>There will be new guidelines to follow.</vt:lpstr>
      <vt:lpstr>If you are sick, or have a fever…</vt:lpstr>
      <vt:lpstr>We have to be careful.</vt:lpstr>
      <vt:lpstr>We will be washing our hands, a lot.</vt:lpstr>
      <vt:lpstr>We will check our temperatures.</vt:lpstr>
      <vt:lpstr>We will practice social distancing.</vt:lpstr>
      <vt:lpstr>Lots of cleaning.</vt:lpstr>
      <vt:lpstr>Small groups.</vt:lpstr>
      <vt:lpstr>Outside activities.</vt:lpstr>
      <vt:lpstr>Not everyone will be able to come back.</vt:lpstr>
      <vt:lpstr>It is going to be different.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Re-opening Story</dc:title>
  <dc:creator>Paolo Bejar</dc:creator>
  <cp:lastModifiedBy>Paolo Bejar</cp:lastModifiedBy>
  <cp:revision>1</cp:revision>
  <dcterms:modified xsi:type="dcterms:W3CDTF">2020-07-02T14:27:57Z</dcterms:modified>
</cp:coreProperties>
</file>