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81" r:id="rId17"/>
    <p:sldId id="270" r:id="rId18"/>
    <p:sldId id="271" r:id="rId19"/>
    <p:sldId id="272" r:id="rId20"/>
    <p:sldId id="273" r:id="rId21"/>
    <p:sldId id="274" r:id="rId22"/>
    <p:sldId id="275" r:id="rId23"/>
    <p:sldId id="282" r:id="rId24"/>
    <p:sldId id="280" r:id="rId25"/>
  </p:sldIdLst>
  <p:sldSz cx="9144000" cy="6858000" type="screen4x3"/>
  <p:notesSz cx="6950075" cy="9236075"/>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1" y="1"/>
            <a:ext cx="3012328" cy="462119"/>
          </a:xfrm>
          <a:prstGeom prst="rect">
            <a:avLst/>
          </a:prstGeom>
          <a:noFill/>
          <a:ln>
            <a:noFill/>
          </a:ln>
        </p:spPr>
        <p:txBody>
          <a:bodyPr wrap="square" lIns="89843" tIns="89843" rIns="89843" bIns="89843" anchor="t" anchorCtr="0"/>
          <a:lstStyle>
            <a:lvl1pPr marL="0" marR="0" lvl="0" indent="0" algn="l" rtl="0">
              <a:spcBef>
                <a:spcPts val="0"/>
              </a:spcBef>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4" name="Shape 4"/>
          <p:cNvSpPr txBox="1">
            <a:spLocks noGrp="1"/>
          </p:cNvSpPr>
          <p:nvPr>
            <p:ph type="dt" idx="10"/>
          </p:nvPr>
        </p:nvSpPr>
        <p:spPr>
          <a:xfrm>
            <a:off x="3936172" y="1"/>
            <a:ext cx="3012328" cy="462119"/>
          </a:xfrm>
          <a:prstGeom prst="rect">
            <a:avLst/>
          </a:prstGeom>
          <a:noFill/>
          <a:ln>
            <a:noFill/>
          </a:ln>
        </p:spPr>
        <p:txBody>
          <a:bodyPr wrap="square" lIns="89843" tIns="89843" rIns="89843" bIns="89843" anchor="t" anchorCtr="0"/>
          <a:lstStyle>
            <a:lvl1pPr marL="0" marR="0" lvl="0" indent="0" algn="r" rtl="0">
              <a:spcBef>
                <a:spcPts val="0"/>
              </a:spcBef>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5" name="Shape 5"/>
          <p:cNvSpPr>
            <a:spLocks noGrp="1" noRot="1" noChangeAspect="1"/>
          </p:cNvSpPr>
          <p:nvPr>
            <p:ph type="sldImg" idx="3"/>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
        <p:nvSpPr>
          <p:cNvPr id="6" name="Shape 6"/>
          <p:cNvSpPr txBox="1">
            <a:spLocks noGrp="1"/>
          </p:cNvSpPr>
          <p:nvPr>
            <p:ph type="body" idx="1"/>
          </p:nvPr>
        </p:nvSpPr>
        <p:spPr>
          <a:xfrm>
            <a:off x="695638" y="4387767"/>
            <a:ext cx="5558799" cy="4155919"/>
          </a:xfrm>
          <a:prstGeom prst="rect">
            <a:avLst/>
          </a:prstGeom>
          <a:noFill/>
          <a:ln>
            <a:noFill/>
          </a:ln>
        </p:spPr>
        <p:txBody>
          <a:bodyPr wrap="square" lIns="89843" tIns="89843" rIns="89843" bIns="89843" anchor="ctr" anchorCtr="0"/>
          <a:lstStyle>
            <a:lvl1pPr marL="0" marR="0" lvl="0" indent="0" algn="l" rtl="0">
              <a:spcBef>
                <a:spcPts val="0"/>
              </a:spcBef>
              <a:buChar char="●"/>
              <a:defRPr/>
            </a:lvl1pPr>
            <a:lvl2pPr marL="0" marR="0" lvl="1" indent="0" algn="l" rtl="0">
              <a:spcBef>
                <a:spcPts val="0"/>
              </a:spcBef>
              <a:buChar char="○"/>
              <a:defRPr/>
            </a:lvl2pPr>
            <a:lvl3pPr marL="0" marR="0" lvl="2" indent="0" algn="l" rtl="0">
              <a:spcBef>
                <a:spcPts val="0"/>
              </a:spcBef>
              <a:buChar char="■"/>
              <a:defRPr/>
            </a:lvl3pPr>
            <a:lvl4pPr marL="0" marR="0" lvl="3" indent="0" algn="l" rtl="0">
              <a:spcBef>
                <a:spcPts val="0"/>
              </a:spcBef>
              <a:buChar char="●"/>
              <a:defRPr/>
            </a:lvl4pPr>
            <a:lvl5pPr marL="0" marR="0" lvl="4" indent="0" algn="l" rtl="0">
              <a:spcBef>
                <a:spcPts val="0"/>
              </a:spcBef>
              <a:buChar char="○"/>
              <a:defRPr/>
            </a:lvl5pPr>
            <a:lvl6pPr marL="0" marR="0" lvl="5" indent="0" algn="l" rtl="0">
              <a:spcBef>
                <a:spcPts val="0"/>
              </a:spcBef>
              <a:buChar char="■"/>
              <a:defRPr/>
            </a:lvl6pPr>
            <a:lvl7pPr marL="0" marR="0" lvl="6" indent="0" algn="l" rtl="0">
              <a:spcBef>
                <a:spcPts val="0"/>
              </a:spcBef>
              <a:buChar char="●"/>
              <a:defRPr/>
            </a:lvl7pPr>
            <a:lvl8pPr marL="0" marR="0" lvl="7" indent="0" algn="l" rtl="0">
              <a:spcBef>
                <a:spcPts val="0"/>
              </a:spcBef>
              <a:buChar char="○"/>
              <a:defRPr/>
            </a:lvl8pPr>
            <a:lvl9pPr marL="0" marR="0" lvl="8" indent="0" algn="l" rtl="0">
              <a:spcBef>
                <a:spcPts val="0"/>
              </a:spcBef>
              <a:buChar char="■"/>
              <a:defRPr/>
            </a:lvl9pPr>
          </a:lstStyle>
          <a:p>
            <a:endParaRPr/>
          </a:p>
        </p:txBody>
      </p:sp>
      <p:sp>
        <p:nvSpPr>
          <p:cNvPr id="7" name="Shape 7"/>
          <p:cNvSpPr txBox="1">
            <a:spLocks noGrp="1"/>
          </p:cNvSpPr>
          <p:nvPr>
            <p:ph type="ftr" idx="11"/>
          </p:nvPr>
        </p:nvSpPr>
        <p:spPr>
          <a:xfrm>
            <a:off x="1" y="8772378"/>
            <a:ext cx="3012328" cy="462119"/>
          </a:xfrm>
          <a:prstGeom prst="rect">
            <a:avLst/>
          </a:prstGeom>
          <a:noFill/>
          <a:ln>
            <a:noFill/>
          </a:ln>
        </p:spPr>
        <p:txBody>
          <a:bodyPr wrap="square" lIns="89843" tIns="89843" rIns="89843" bIns="89843" anchor="b" anchorCtr="0"/>
          <a:lstStyle>
            <a:lvl1pPr marL="0" marR="0" lvl="0" indent="0" algn="l" rtl="0">
              <a:spcBef>
                <a:spcPts val="0"/>
              </a:spcBef>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8" name="Shape 8"/>
          <p:cNvSpPr txBox="1">
            <a:spLocks noGrp="1"/>
          </p:cNvSpPr>
          <p:nvPr>
            <p:ph type="sldNum" idx="12"/>
          </p:nvPr>
        </p:nvSpPr>
        <p:spPr>
          <a:xfrm>
            <a:off x="3936172" y="8772378"/>
            <a:ext cx="3012328" cy="462119"/>
          </a:xfrm>
          <a:prstGeom prst="rect">
            <a:avLst/>
          </a:prstGeom>
          <a:noFill/>
          <a:ln>
            <a:noFill/>
          </a:ln>
        </p:spPr>
        <p:txBody>
          <a:bodyPr wrap="square" lIns="89843" tIns="89843" rIns="89843" bIns="89843" anchor="b" anchorCtr="0">
            <a:noAutofit/>
          </a:bodyPr>
          <a:lstStyle/>
          <a:p>
            <a:pPr algn="r"/>
            <a:endParaRPr lang="en-US"/>
          </a:p>
          <a:p>
            <a:pPr lvl="1"/>
            <a:endParaRPr lang="en-US"/>
          </a:p>
          <a:p>
            <a:pPr lvl="2"/>
            <a:endParaRPr lang="en-US"/>
          </a:p>
          <a:p>
            <a:pPr lvl="3"/>
            <a:endParaRPr lang="en-US"/>
          </a:p>
          <a:p>
            <a:pPr lvl="4"/>
            <a:endParaRPr lang="en-US"/>
          </a:p>
          <a:p>
            <a:pPr lvl="5"/>
            <a:endParaRPr lang="en-US"/>
          </a:p>
          <a:p>
            <a:pPr lvl="6"/>
            <a:endParaRPr lang="en-US"/>
          </a:p>
          <a:p>
            <a:pPr lvl="7"/>
            <a:endParaRPr lang="en-US"/>
          </a:p>
          <a:p>
            <a:pPr lvl="8"/>
            <a:endParaRPr lang="en-US"/>
          </a:p>
        </p:txBody>
      </p:sp>
    </p:spTree>
    <p:extLst>
      <p:ext uri="{BB962C8B-B14F-4D97-AF65-F5344CB8AC3E}">
        <p14:creationId xmlns:p14="http://schemas.microsoft.com/office/powerpoint/2010/main" val="288024861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54" name="Shape 54"/>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436646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33" name="Shape 133"/>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3294218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41" name="Shape 141"/>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229718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95638" y="4387767"/>
            <a:ext cx="5558799" cy="4155919"/>
          </a:xfrm>
          <a:prstGeom prst="rect">
            <a:avLst/>
          </a:prstGeom>
        </p:spPr>
        <p:txBody>
          <a:bodyPr wrap="square" lIns="89843" tIns="89843" rIns="89843" bIns="89843" anchor="ctr" anchorCtr="0">
            <a:noAutofit/>
          </a:bodyPr>
          <a:lstStyle/>
          <a:p>
            <a:pPr>
              <a:buNone/>
            </a:pPr>
            <a:endParaRPr/>
          </a:p>
        </p:txBody>
      </p:sp>
      <p:sp>
        <p:nvSpPr>
          <p:cNvPr id="149" name="Shape 149"/>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2821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56" name="Shape 156"/>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16967410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64" name="Shape 164"/>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3673733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64" name="Shape 164"/>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1559126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72" name="Shape 172"/>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2798301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80" name="Shape 180"/>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974546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88" name="Shape 188"/>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455252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96" name="Shape 196"/>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2353052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62" name="Shape 62"/>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36820064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205" name="Shape 205"/>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3148391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95638" y="4387767"/>
            <a:ext cx="5558799" cy="4155919"/>
          </a:xfrm>
          <a:prstGeom prst="rect">
            <a:avLst/>
          </a:prstGeom>
        </p:spPr>
        <p:txBody>
          <a:bodyPr wrap="square" lIns="89843" tIns="89843" rIns="89843" bIns="89843" anchor="ctr" anchorCtr="0">
            <a:noAutofit/>
          </a:bodyPr>
          <a:lstStyle/>
          <a:p>
            <a:pPr>
              <a:buNone/>
            </a:pPr>
            <a:endParaRPr/>
          </a:p>
        </p:txBody>
      </p:sp>
      <p:sp>
        <p:nvSpPr>
          <p:cNvPr id="214" name="Shape 214"/>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7105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95638" y="4387767"/>
            <a:ext cx="5558799" cy="4155919"/>
          </a:xfrm>
          <a:prstGeom prst="rect">
            <a:avLst/>
          </a:prstGeom>
        </p:spPr>
        <p:txBody>
          <a:bodyPr wrap="square" lIns="89843" tIns="89843" rIns="89843" bIns="89843" anchor="ctr" anchorCtr="0">
            <a:noAutofit/>
          </a:bodyPr>
          <a:lstStyle/>
          <a:p>
            <a:pPr>
              <a:buNone/>
            </a:pPr>
            <a:endParaRPr/>
          </a:p>
        </p:txBody>
      </p:sp>
      <p:sp>
        <p:nvSpPr>
          <p:cNvPr id="214" name="Shape 214"/>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44511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txBox="1">
            <a:spLocks noGrp="1"/>
          </p:cNvSpPr>
          <p:nvPr>
            <p:ph type="body" idx="1"/>
          </p:nvPr>
        </p:nvSpPr>
        <p:spPr>
          <a:xfrm>
            <a:off x="695638" y="4387767"/>
            <a:ext cx="5558799" cy="4155919"/>
          </a:xfrm>
          <a:prstGeom prst="rect">
            <a:avLst/>
          </a:prstGeom>
        </p:spPr>
        <p:txBody>
          <a:bodyPr wrap="square" lIns="89843" tIns="89843" rIns="89843" bIns="89843" anchor="ctr" anchorCtr="0">
            <a:noAutofit/>
          </a:bodyPr>
          <a:lstStyle/>
          <a:p>
            <a:pPr>
              <a:buNone/>
            </a:pPr>
            <a:endParaRPr/>
          </a:p>
        </p:txBody>
      </p:sp>
      <p:sp>
        <p:nvSpPr>
          <p:cNvPr id="252" name="Shape 252"/>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7339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695638" y="4387767"/>
            <a:ext cx="5558799" cy="4155919"/>
          </a:xfrm>
          <a:prstGeom prst="rect">
            <a:avLst/>
          </a:prstGeom>
        </p:spPr>
        <p:txBody>
          <a:bodyPr wrap="square" lIns="89843" tIns="89843" rIns="89843" bIns="89843" anchor="ctr" anchorCtr="0">
            <a:noAutofit/>
          </a:bodyPr>
          <a:lstStyle/>
          <a:p>
            <a:pPr>
              <a:buNone/>
            </a:pPr>
            <a:endParaRPr/>
          </a:p>
        </p:txBody>
      </p:sp>
      <p:sp>
        <p:nvSpPr>
          <p:cNvPr id="70" name="Shape 70"/>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34117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77" name="Shape 77"/>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125350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93" name="Shape 93"/>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3238914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01" name="Shape 101"/>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2968548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695638" y="4387767"/>
            <a:ext cx="5558799" cy="4155919"/>
          </a:xfrm>
          <a:prstGeom prst="rect">
            <a:avLst/>
          </a:prstGeom>
        </p:spPr>
        <p:txBody>
          <a:bodyPr wrap="square" lIns="89843" tIns="89843" rIns="89843" bIns="89843" anchor="ctr" anchorCtr="0">
            <a:noAutofit/>
          </a:bodyPr>
          <a:lstStyle/>
          <a:p>
            <a:pPr>
              <a:buNone/>
            </a:pPr>
            <a:endParaRPr/>
          </a:p>
        </p:txBody>
      </p:sp>
      <p:sp>
        <p:nvSpPr>
          <p:cNvPr id="109" name="Shape 109"/>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086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16" name="Shape 116"/>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1342143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95638" y="4387767"/>
            <a:ext cx="5558799" cy="4155919"/>
          </a:xfrm>
          <a:prstGeom prst="rect">
            <a:avLst/>
          </a:prstGeom>
          <a:noFill/>
          <a:ln>
            <a:noFill/>
          </a:ln>
        </p:spPr>
        <p:txBody>
          <a:bodyPr wrap="square" lIns="90728" tIns="90728" rIns="90728" bIns="90728" anchor="ctr" anchorCtr="0">
            <a:noAutofit/>
          </a:bodyPr>
          <a:lstStyle/>
          <a:p>
            <a:pPr>
              <a:buSzPct val="25000"/>
              <a:buNone/>
            </a:pPr>
            <a:endParaRPr sz="1800"/>
          </a:p>
        </p:txBody>
      </p:sp>
      <p:sp>
        <p:nvSpPr>
          <p:cNvPr id="125" name="Shape 125"/>
          <p:cNvSpPr>
            <a:spLocks noGrp="1" noRot="1" noChangeAspect="1"/>
          </p:cNvSpPr>
          <p:nvPr>
            <p:ph type="sldImg" idx="2"/>
          </p:nvPr>
        </p:nvSpPr>
        <p:spPr>
          <a:xfrm>
            <a:off x="1168400" y="693738"/>
            <a:ext cx="4613275" cy="346075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Tree>
    <p:extLst>
      <p:ext uri="{BB962C8B-B14F-4D97-AF65-F5344CB8AC3E}">
        <p14:creationId xmlns:p14="http://schemas.microsoft.com/office/powerpoint/2010/main" val="1516062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rot="5400000">
            <a:off x="4732336" y="2171700"/>
            <a:ext cx="5851525" cy="2057400"/>
          </a:xfrm>
          <a:prstGeom prst="rect">
            <a:avLst/>
          </a:prstGeom>
          <a:noFill/>
          <a:ln>
            <a:noFill/>
          </a:ln>
        </p:spPr>
        <p:txBody>
          <a:bodyPr wrap="square"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18" name="Shape 18"/>
          <p:cNvSpPr txBox="1">
            <a:spLocks noGrp="1"/>
          </p:cNvSpPr>
          <p:nvPr>
            <p:ph type="body" idx="1"/>
          </p:nvPr>
        </p:nvSpPr>
        <p:spPr>
          <a:xfrm rot="5400000">
            <a:off x="541336" y="190500"/>
            <a:ext cx="5851525" cy="6019798"/>
          </a:xfrm>
          <a:prstGeom prst="rect">
            <a:avLst/>
          </a:prstGeom>
          <a:noFill/>
          <a:ln>
            <a:noFill/>
          </a:ln>
        </p:spPr>
        <p:txBody>
          <a:bodyPr wrap="square" lIns="91425" tIns="91425" rIns="91425" bIns="91425" anchor="t" anchorCtr="0"/>
          <a:lstStyle>
            <a:lvl1pPr marL="342900" lvl="0" indent="-76200" algn="l" rtl="0">
              <a:spcBef>
                <a:spcPts val="560"/>
              </a:spcBef>
              <a:spcAft>
                <a:spcPts val="0"/>
              </a:spcAft>
              <a:buClr>
                <a:schemeClr val="dk1"/>
              </a:buClr>
              <a:buFont typeface="Arial"/>
              <a:buChar char="•"/>
              <a:defRPr/>
            </a:lvl1pPr>
            <a:lvl2pPr marL="742950" lvl="1" indent="-44450" algn="l" rtl="0">
              <a:spcBef>
                <a:spcPts val="480"/>
              </a:spcBef>
              <a:spcAft>
                <a:spcPts val="0"/>
              </a:spcAft>
              <a:buClr>
                <a:schemeClr val="dk1"/>
              </a:buClr>
              <a:buFont typeface="Arial"/>
              <a:buChar char="–"/>
              <a:defRPr/>
            </a:lvl2pPr>
            <a:lvl3pPr marL="1143000" lvl="2" indent="-12700" algn="l" rtl="0">
              <a:spcBef>
                <a:spcPts val="400"/>
              </a:spcBef>
              <a:spcAft>
                <a:spcPts val="0"/>
              </a:spcAft>
              <a:buClr>
                <a:schemeClr val="dk1"/>
              </a:buClr>
              <a:buFont typeface="Arial"/>
              <a:buChar char="•"/>
              <a:defRPr/>
            </a:lvl3pPr>
            <a:lvl4pPr marL="1600200" lvl="3" indent="-25400" algn="l" rtl="0">
              <a:spcBef>
                <a:spcPts val="360"/>
              </a:spcBef>
              <a:spcAft>
                <a:spcPts val="0"/>
              </a:spcAft>
              <a:buClr>
                <a:schemeClr val="dk1"/>
              </a:buClr>
              <a:buFont typeface="Arial"/>
              <a:buChar char="–"/>
              <a:defRPr/>
            </a:lvl4pPr>
            <a:lvl5pPr marL="2057400" lvl="4" indent="-25400" algn="l" rtl="0">
              <a:spcBef>
                <a:spcPts val="360"/>
              </a:spcBef>
              <a:spcAft>
                <a:spcPts val="0"/>
              </a:spcAft>
              <a:buClr>
                <a:schemeClr val="dk1"/>
              </a:buClr>
              <a:buFont typeface="Arial"/>
              <a:buChar char="»"/>
              <a:defRPr/>
            </a:lvl5pPr>
            <a:lvl6pPr marL="2514600" lvl="5" indent="-25400" algn="l" rtl="0">
              <a:spcBef>
                <a:spcPts val="360"/>
              </a:spcBef>
              <a:spcAft>
                <a:spcPts val="0"/>
              </a:spcAft>
              <a:buClr>
                <a:schemeClr val="dk1"/>
              </a:buClr>
              <a:buFont typeface="Arial"/>
              <a:buChar char="»"/>
              <a:defRPr/>
            </a:lvl6pPr>
            <a:lvl7pPr marL="2971800" lvl="6" indent="-25400" algn="l" rtl="0">
              <a:spcBef>
                <a:spcPts val="360"/>
              </a:spcBef>
              <a:spcAft>
                <a:spcPts val="0"/>
              </a:spcAft>
              <a:buClr>
                <a:schemeClr val="dk1"/>
              </a:buClr>
              <a:buFont typeface="Arial"/>
              <a:buChar char="»"/>
              <a:defRPr/>
            </a:lvl7pPr>
            <a:lvl8pPr marL="3429000" lvl="7" indent="-25400" algn="l" rtl="0">
              <a:spcBef>
                <a:spcPts val="360"/>
              </a:spcBef>
              <a:spcAft>
                <a:spcPts val="0"/>
              </a:spcAft>
              <a:buClr>
                <a:schemeClr val="dk1"/>
              </a:buClr>
              <a:buFont typeface="Arial"/>
              <a:buChar char="»"/>
              <a:defRPr/>
            </a:lvl8pPr>
            <a:lvl9pPr marL="3886200" lvl="8" indent="-25400" algn="l" rtl="0">
              <a:spcBef>
                <a:spcPts val="360"/>
              </a:spcBef>
              <a:spcAft>
                <a:spcPts val="0"/>
              </a:spcAft>
              <a:buClr>
                <a:schemeClr val="dk1"/>
              </a:buClr>
              <a:buFont typeface="Arial"/>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48" name="Shape 48"/>
          <p:cNvSpPr txBox="1">
            <a:spLocks noGrp="1"/>
          </p:cNvSpPr>
          <p:nvPr>
            <p:ph type="body" idx="1"/>
          </p:nvPr>
        </p:nvSpPr>
        <p:spPr>
          <a:xfrm>
            <a:off x="457200" y="1600200"/>
            <a:ext cx="8229600" cy="4525960"/>
          </a:xfrm>
          <a:prstGeom prst="rect">
            <a:avLst/>
          </a:prstGeom>
          <a:noFill/>
          <a:ln>
            <a:noFill/>
          </a:ln>
        </p:spPr>
        <p:txBody>
          <a:bodyPr wrap="square" lIns="91425" tIns="91425" rIns="91425" bIns="91425" anchor="t" anchorCtr="0"/>
          <a:lstStyle>
            <a:lvl1pPr marL="342900" lvl="0" indent="-76200" algn="l" rtl="0">
              <a:spcBef>
                <a:spcPts val="560"/>
              </a:spcBef>
              <a:spcAft>
                <a:spcPts val="0"/>
              </a:spcAft>
              <a:buClr>
                <a:schemeClr val="dk1"/>
              </a:buClr>
              <a:buFont typeface="Arial"/>
              <a:buChar char="•"/>
              <a:defRPr/>
            </a:lvl1pPr>
            <a:lvl2pPr marL="742950" lvl="1" indent="-44450" algn="l" rtl="0">
              <a:spcBef>
                <a:spcPts val="480"/>
              </a:spcBef>
              <a:spcAft>
                <a:spcPts val="0"/>
              </a:spcAft>
              <a:buClr>
                <a:schemeClr val="dk1"/>
              </a:buClr>
              <a:buFont typeface="Arial"/>
              <a:buChar char="–"/>
              <a:defRPr/>
            </a:lvl2pPr>
            <a:lvl3pPr marL="1143000" lvl="2" indent="-12700" algn="l" rtl="0">
              <a:spcBef>
                <a:spcPts val="400"/>
              </a:spcBef>
              <a:spcAft>
                <a:spcPts val="0"/>
              </a:spcAft>
              <a:buClr>
                <a:schemeClr val="dk1"/>
              </a:buClr>
              <a:buFont typeface="Arial"/>
              <a:buChar char="•"/>
              <a:defRPr/>
            </a:lvl3pPr>
            <a:lvl4pPr marL="1600200" lvl="3" indent="-25400" algn="l" rtl="0">
              <a:spcBef>
                <a:spcPts val="360"/>
              </a:spcBef>
              <a:spcAft>
                <a:spcPts val="0"/>
              </a:spcAft>
              <a:buClr>
                <a:schemeClr val="dk1"/>
              </a:buClr>
              <a:buFont typeface="Arial"/>
              <a:buChar char="–"/>
              <a:defRPr/>
            </a:lvl4pPr>
            <a:lvl5pPr marL="2057400" lvl="4" indent="-25400" algn="l" rtl="0">
              <a:spcBef>
                <a:spcPts val="360"/>
              </a:spcBef>
              <a:spcAft>
                <a:spcPts val="0"/>
              </a:spcAft>
              <a:buClr>
                <a:schemeClr val="dk1"/>
              </a:buClr>
              <a:buFont typeface="Arial"/>
              <a:buChar char="»"/>
              <a:defRPr/>
            </a:lvl5pPr>
            <a:lvl6pPr marL="2514600" lvl="5" indent="-25400" algn="l" rtl="0">
              <a:spcBef>
                <a:spcPts val="360"/>
              </a:spcBef>
              <a:spcAft>
                <a:spcPts val="0"/>
              </a:spcAft>
              <a:buClr>
                <a:schemeClr val="dk1"/>
              </a:buClr>
              <a:buFont typeface="Arial"/>
              <a:buChar char="»"/>
              <a:defRPr/>
            </a:lvl6pPr>
            <a:lvl7pPr marL="2971800" lvl="6" indent="-25400" algn="l" rtl="0">
              <a:spcBef>
                <a:spcPts val="360"/>
              </a:spcBef>
              <a:spcAft>
                <a:spcPts val="0"/>
              </a:spcAft>
              <a:buClr>
                <a:schemeClr val="dk1"/>
              </a:buClr>
              <a:buFont typeface="Arial"/>
              <a:buChar char="»"/>
              <a:defRPr/>
            </a:lvl7pPr>
            <a:lvl8pPr marL="3429000" lvl="7" indent="-25400" algn="l" rtl="0">
              <a:spcBef>
                <a:spcPts val="360"/>
              </a:spcBef>
              <a:spcAft>
                <a:spcPts val="0"/>
              </a:spcAft>
              <a:buClr>
                <a:schemeClr val="dk1"/>
              </a:buClr>
              <a:buFont typeface="Arial"/>
              <a:buChar char="»"/>
              <a:defRPr/>
            </a:lvl8pPr>
            <a:lvl9pPr marL="3886200" lvl="8" indent="-25400" algn="l" rtl="0">
              <a:spcBef>
                <a:spcPts val="360"/>
              </a:spcBef>
              <a:spcAft>
                <a:spcPts val="0"/>
              </a:spcAft>
              <a:buClr>
                <a:schemeClr val="dk1"/>
              </a:buClr>
              <a:buFont typeface="Arial"/>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49"/>
        <p:cNvGrpSpPr/>
        <p:nvPr/>
      </p:nvGrpSpPr>
      <p:grpSpPr>
        <a:xfrm>
          <a:off x="0" y="0"/>
          <a:ext cx="0" cy="0"/>
          <a:chOff x="0" y="0"/>
          <a:chExt cx="0" cy="0"/>
        </a:xfrm>
      </p:grpSpPr>
      <p:sp>
        <p:nvSpPr>
          <p:cNvPr id="50" name="Shape 50"/>
          <p:cNvSpPr txBox="1">
            <a:spLocks noGrp="1"/>
          </p:cNvSpPr>
          <p:nvPr>
            <p:ph type="ctrTitle"/>
          </p:nvPr>
        </p:nvSpPr>
        <p:spPr>
          <a:xfrm>
            <a:off x="685800" y="2130425"/>
            <a:ext cx="7772400" cy="1470023"/>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000000"/>
              </a:buClr>
              <a:buFont typeface="Arial"/>
              <a:buNone/>
              <a:defRPr/>
            </a:lvl1pPr>
            <a:lvl2pPr marL="0" marR="0" lvl="1" indent="0" algn="ctr" rtl="0">
              <a:lnSpc>
                <a:spcPct val="100000"/>
              </a:lnSpc>
              <a:spcBef>
                <a:spcPts val="0"/>
              </a:spcBef>
              <a:spcAft>
                <a:spcPts val="0"/>
              </a:spcAft>
              <a:buClr>
                <a:srgbClr val="000000"/>
              </a:buClr>
              <a:buFont typeface="Arial"/>
              <a:buNone/>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51" name="Shape 51"/>
          <p:cNvSpPr txBox="1">
            <a:spLocks noGrp="1"/>
          </p:cNvSpPr>
          <p:nvPr>
            <p:ph type="subTitle" idx="1"/>
          </p:nvPr>
        </p:nvSpPr>
        <p:spPr>
          <a:xfrm>
            <a:off x="1371600" y="3886200"/>
            <a:ext cx="6400799" cy="1752600"/>
          </a:xfrm>
          <a:prstGeom prst="rect">
            <a:avLst/>
          </a:prstGeom>
          <a:noFill/>
          <a:ln>
            <a:noFill/>
          </a:ln>
        </p:spPr>
        <p:txBody>
          <a:bodyPr wrap="square" lIns="91425" tIns="91425" rIns="91425" bIns="91425" anchor="t" anchorCtr="0"/>
          <a:lstStyle>
            <a:lvl1pPr marL="0" marR="0" lvl="0" indent="0" algn="ctr" rtl="0">
              <a:lnSpc>
                <a:spcPct val="100000"/>
              </a:lnSpc>
              <a:spcBef>
                <a:spcPts val="560"/>
              </a:spcBef>
              <a:spcAft>
                <a:spcPts val="0"/>
              </a:spcAft>
              <a:buClr>
                <a:schemeClr val="dk1"/>
              </a:buClr>
              <a:buFont typeface="Arial"/>
              <a:buNone/>
              <a:defRPr/>
            </a:lvl1pPr>
            <a:lvl2pPr marL="457200" marR="0" lvl="1" indent="0" algn="ctr" rtl="0">
              <a:lnSpc>
                <a:spcPct val="100000"/>
              </a:lnSpc>
              <a:spcBef>
                <a:spcPts val="480"/>
              </a:spcBef>
              <a:spcAft>
                <a:spcPts val="0"/>
              </a:spcAft>
              <a:buClr>
                <a:schemeClr val="dk1"/>
              </a:buClr>
              <a:buFont typeface="Arial"/>
              <a:buNone/>
              <a:defRPr/>
            </a:lvl2pPr>
            <a:lvl3pPr marL="914400" marR="0" lvl="2" indent="0" algn="ctr" rtl="0">
              <a:lnSpc>
                <a:spcPct val="100000"/>
              </a:lnSpc>
              <a:spcBef>
                <a:spcPts val="400"/>
              </a:spcBef>
              <a:spcAft>
                <a:spcPts val="0"/>
              </a:spcAft>
              <a:buClr>
                <a:schemeClr val="dk1"/>
              </a:buClr>
              <a:buFont typeface="Arial"/>
              <a:buNone/>
              <a:defRPr/>
            </a:lvl3pPr>
            <a:lvl4pPr marL="1371600" marR="0" lvl="3" indent="0" algn="ctr" rtl="0">
              <a:lnSpc>
                <a:spcPct val="100000"/>
              </a:lnSpc>
              <a:spcBef>
                <a:spcPts val="360"/>
              </a:spcBef>
              <a:spcAft>
                <a:spcPts val="0"/>
              </a:spcAft>
              <a:buClr>
                <a:schemeClr val="dk1"/>
              </a:buClr>
              <a:buFont typeface="Arial"/>
              <a:buNone/>
              <a:defRPr/>
            </a:lvl4pPr>
            <a:lvl5pPr marL="1828800" marR="0" lvl="4" indent="0" algn="ctr" rtl="0">
              <a:lnSpc>
                <a:spcPct val="100000"/>
              </a:lnSpc>
              <a:spcBef>
                <a:spcPts val="360"/>
              </a:spcBef>
              <a:spcAft>
                <a:spcPts val="0"/>
              </a:spcAft>
              <a:buClr>
                <a:schemeClr val="dk1"/>
              </a:buClr>
              <a:buFont typeface="Arial"/>
              <a:buNone/>
              <a:defRPr/>
            </a:lvl5pPr>
            <a:lvl6pPr marL="2286000" marR="0" lvl="5" indent="0" algn="ctr" rtl="0">
              <a:lnSpc>
                <a:spcPct val="100000"/>
              </a:lnSpc>
              <a:spcBef>
                <a:spcPts val="360"/>
              </a:spcBef>
              <a:spcAft>
                <a:spcPts val="0"/>
              </a:spcAft>
              <a:buClr>
                <a:schemeClr val="dk1"/>
              </a:buClr>
              <a:buFont typeface="Arial"/>
              <a:buNone/>
              <a:defRPr/>
            </a:lvl6pPr>
            <a:lvl7pPr marL="2743200" marR="0" lvl="6" indent="0" algn="ctr" rtl="0">
              <a:lnSpc>
                <a:spcPct val="100000"/>
              </a:lnSpc>
              <a:spcBef>
                <a:spcPts val="360"/>
              </a:spcBef>
              <a:spcAft>
                <a:spcPts val="0"/>
              </a:spcAft>
              <a:buClr>
                <a:schemeClr val="dk1"/>
              </a:buClr>
              <a:buFont typeface="Arial"/>
              <a:buNone/>
              <a:defRPr/>
            </a:lvl7pPr>
            <a:lvl8pPr marL="3200400" marR="0" lvl="7" indent="0" algn="ctr" rtl="0">
              <a:lnSpc>
                <a:spcPct val="100000"/>
              </a:lnSpc>
              <a:spcBef>
                <a:spcPts val="360"/>
              </a:spcBef>
              <a:spcAft>
                <a:spcPts val="0"/>
              </a:spcAft>
              <a:buClr>
                <a:schemeClr val="dk1"/>
              </a:buClr>
              <a:buFont typeface="Arial"/>
              <a:buNone/>
              <a:defRPr/>
            </a:lvl8pPr>
            <a:lvl9pPr marL="3657600" marR="0" lvl="8" indent="0" algn="ctr" rtl="0">
              <a:lnSpc>
                <a:spcPct val="100000"/>
              </a:lnSpc>
              <a:spcBef>
                <a:spcPts val="360"/>
              </a:spcBef>
              <a:spcAft>
                <a:spcPts val="0"/>
              </a:spcAft>
              <a:buClr>
                <a:schemeClr val="dk1"/>
              </a:buClr>
              <a:buFont typeface="Arial"/>
              <a:buNone/>
              <a:defRPr/>
            </a:lvl9pPr>
          </a:lstStyle>
          <a:p>
            <a:endParaRPr/>
          </a:p>
        </p:txBody>
      </p:sp>
    </p:spTree>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EC9BE31-573A-4403-B4AD-5F370F517952}"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38251671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9BE31-573A-4403-B4AD-5F370F517952}"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3850021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C9BE31-573A-4403-B4AD-5F370F517952}"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2831154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C9BE31-573A-4403-B4AD-5F370F517952}" type="datetimeFigureOut">
              <a:rPr lang="en-US" smtClean="0"/>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2782402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C9BE31-573A-4403-B4AD-5F370F517952}" type="datetimeFigureOut">
              <a:rPr lang="en-US" smtClean="0"/>
              <a:t>3/15/2022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2142471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C9BE31-573A-4403-B4AD-5F370F517952}" type="datetimeFigureOut">
              <a:rPr lang="en-US" smtClean="0"/>
              <a:t>3/15/2022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3926081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9BE31-573A-4403-B4AD-5F370F517952}" type="datetimeFigureOut">
              <a:rPr lang="en-US" smtClean="0"/>
              <a:t>3/15/2022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30527651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C9BE31-573A-4403-B4AD-5F370F517952}" type="datetimeFigureOut">
              <a:rPr lang="en-US" smtClean="0"/>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2745323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21" name="Shape 21"/>
          <p:cNvSpPr txBox="1">
            <a:spLocks noGrp="1"/>
          </p:cNvSpPr>
          <p:nvPr>
            <p:ph type="body" idx="1"/>
          </p:nvPr>
        </p:nvSpPr>
        <p:spPr>
          <a:xfrm rot="5400000">
            <a:off x="2309017" y="-251619"/>
            <a:ext cx="4525960" cy="8229600"/>
          </a:xfrm>
          <a:prstGeom prst="rect">
            <a:avLst/>
          </a:prstGeom>
          <a:noFill/>
          <a:ln>
            <a:noFill/>
          </a:ln>
        </p:spPr>
        <p:txBody>
          <a:bodyPr wrap="square" lIns="91425" tIns="91425" rIns="91425" bIns="91425" anchor="t" anchorCtr="0"/>
          <a:lstStyle>
            <a:lvl1pPr marL="342900" lvl="0" indent="-76200" algn="l" rtl="0">
              <a:spcBef>
                <a:spcPts val="560"/>
              </a:spcBef>
              <a:spcAft>
                <a:spcPts val="0"/>
              </a:spcAft>
              <a:buClr>
                <a:schemeClr val="dk1"/>
              </a:buClr>
              <a:buFont typeface="Arial"/>
              <a:buChar char="•"/>
              <a:defRPr/>
            </a:lvl1pPr>
            <a:lvl2pPr marL="742950" lvl="1" indent="-44450" algn="l" rtl="0">
              <a:spcBef>
                <a:spcPts val="480"/>
              </a:spcBef>
              <a:spcAft>
                <a:spcPts val="0"/>
              </a:spcAft>
              <a:buClr>
                <a:schemeClr val="dk1"/>
              </a:buClr>
              <a:buFont typeface="Arial"/>
              <a:buChar char="–"/>
              <a:defRPr/>
            </a:lvl2pPr>
            <a:lvl3pPr marL="1143000" lvl="2" indent="-12700" algn="l" rtl="0">
              <a:spcBef>
                <a:spcPts val="400"/>
              </a:spcBef>
              <a:spcAft>
                <a:spcPts val="0"/>
              </a:spcAft>
              <a:buClr>
                <a:schemeClr val="dk1"/>
              </a:buClr>
              <a:buFont typeface="Arial"/>
              <a:buChar char="•"/>
              <a:defRPr/>
            </a:lvl3pPr>
            <a:lvl4pPr marL="1600200" lvl="3" indent="-25400" algn="l" rtl="0">
              <a:spcBef>
                <a:spcPts val="360"/>
              </a:spcBef>
              <a:spcAft>
                <a:spcPts val="0"/>
              </a:spcAft>
              <a:buClr>
                <a:schemeClr val="dk1"/>
              </a:buClr>
              <a:buFont typeface="Arial"/>
              <a:buChar char="–"/>
              <a:defRPr/>
            </a:lvl4pPr>
            <a:lvl5pPr marL="2057400" lvl="4" indent="-25400" algn="l" rtl="0">
              <a:spcBef>
                <a:spcPts val="360"/>
              </a:spcBef>
              <a:spcAft>
                <a:spcPts val="0"/>
              </a:spcAft>
              <a:buClr>
                <a:schemeClr val="dk1"/>
              </a:buClr>
              <a:buFont typeface="Arial"/>
              <a:buChar char="»"/>
              <a:defRPr/>
            </a:lvl5pPr>
            <a:lvl6pPr marL="2514600" lvl="5" indent="-25400" algn="l" rtl="0">
              <a:spcBef>
                <a:spcPts val="360"/>
              </a:spcBef>
              <a:spcAft>
                <a:spcPts val="0"/>
              </a:spcAft>
              <a:buClr>
                <a:schemeClr val="dk1"/>
              </a:buClr>
              <a:buFont typeface="Arial"/>
              <a:buChar char="»"/>
              <a:defRPr/>
            </a:lvl6pPr>
            <a:lvl7pPr marL="2971800" lvl="6" indent="-25400" algn="l" rtl="0">
              <a:spcBef>
                <a:spcPts val="360"/>
              </a:spcBef>
              <a:spcAft>
                <a:spcPts val="0"/>
              </a:spcAft>
              <a:buClr>
                <a:schemeClr val="dk1"/>
              </a:buClr>
              <a:buFont typeface="Arial"/>
              <a:buChar char="»"/>
              <a:defRPr/>
            </a:lvl7pPr>
            <a:lvl8pPr marL="3429000" lvl="7" indent="-25400" algn="l" rtl="0">
              <a:spcBef>
                <a:spcPts val="360"/>
              </a:spcBef>
              <a:spcAft>
                <a:spcPts val="0"/>
              </a:spcAft>
              <a:buClr>
                <a:schemeClr val="dk1"/>
              </a:buClr>
              <a:buFont typeface="Arial"/>
              <a:buChar char="»"/>
              <a:defRPr/>
            </a:lvl8pPr>
            <a:lvl9pPr marL="3886200" lvl="8" indent="-25400" algn="l" rtl="0">
              <a:spcBef>
                <a:spcPts val="360"/>
              </a:spcBef>
              <a:spcAft>
                <a:spcPts val="0"/>
              </a:spcAft>
              <a:buClr>
                <a:schemeClr val="dk1"/>
              </a:buClr>
              <a:buFont typeface="Arial"/>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C9BE31-573A-4403-B4AD-5F370F517952}" type="datetimeFigureOut">
              <a:rPr lang="en-US" smtClean="0"/>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13524845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9BE31-573A-4403-B4AD-5F370F517952}"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379887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9BE31-573A-4403-B4AD-5F370F517952}"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104DD-686B-4CD9-A486-000B569E958A}" type="slidenum">
              <a:rPr lang="en-US" smtClean="0"/>
              <a:t>‹#›</a:t>
            </a:fld>
            <a:endParaRPr lang="en-US"/>
          </a:p>
        </p:txBody>
      </p:sp>
    </p:spTree>
    <p:extLst>
      <p:ext uri="{BB962C8B-B14F-4D97-AF65-F5344CB8AC3E}">
        <p14:creationId xmlns:p14="http://schemas.microsoft.com/office/powerpoint/2010/main" val="261503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1792288" y="4800600"/>
            <a:ext cx="5486399" cy="566736"/>
          </a:xfrm>
          <a:prstGeom prst="rect">
            <a:avLst/>
          </a:prstGeom>
          <a:noFill/>
          <a:ln>
            <a:noFill/>
          </a:ln>
        </p:spPr>
        <p:txBody>
          <a:bodyPr wrap="square"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4" name="Shape 24"/>
          <p:cNvSpPr>
            <a:spLocks noGrp="1"/>
          </p:cNvSpPr>
          <p:nvPr>
            <p:ph type="pic" idx="2"/>
          </p:nvPr>
        </p:nvSpPr>
        <p:spPr>
          <a:xfrm>
            <a:off x="1792288" y="612775"/>
            <a:ext cx="5486399" cy="4114800"/>
          </a:xfrm>
          <a:prstGeom prst="rect">
            <a:avLst/>
          </a:prstGeom>
          <a:noFill/>
          <a:ln>
            <a:noFill/>
          </a:ln>
        </p:spPr>
      </p:sp>
      <p:sp>
        <p:nvSpPr>
          <p:cNvPr id="25" name="Shape 25"/>
          <p:cNvSpPr txBox="1">
            <a:spLocks noGrp="1"/>
          </p:cNvSpPr>
          <p:nvPr>
            <p:ph type="body" idx="1"/>
          </p:nvPr>
        </p:nvSpPr>
        <p:spPr>
          <a:xfrm>
            <a:off x="1792288" y="5367337"/>
            <a:ext cx="5486399" cy="804861"/>
          </a:xfrm>
          <a:prstGeom prst="rect">
            <a:avLst/>
          </a:prstGeom>
          <a:noFill/>
          <a:ln>
            <a:noFill/>
          </a:ln>
        </p:spPr>
        <p:txBody>
          <a:bodyPr wrap="square" lIns="91425" tIns="91425" rIns="91425" bIns="91425" anchor="t" anchorCtr="0"/>
          <a:lstStyle>
            <a:lvl1pPr marL="0" lvl="0" indent="0" rtl="0">
              <a:spcBef>
                <a:spcPts val="0"/>
              </a:spcBef>
              <a:buFont typeface="Arial"/>
              <a:buNone/>
              <a:defRPr/>
            </a:lvl1pPr>
            <a:lvl2pPr marL="457200" lvl="1" indent="0" rtl="0">
              <a:spcBef>
                <a:spcPts val="0"/>
              </a:spcBef>
              <a:buFont typeface="Arial"/>
              <a:buNone/>
              <a:defRPr/>
            </a:lvl2pPr>
            <a:lvl3pPr marL="914400" lvl="2" indent="0" rtl="0">
              <a:spcBef>
                <a:spcPts val="0"/>
              </a:spcBef>
              <a:buFont typeface="Arial"/>
              <a:buNone/>
              <a:defRPr/>
            </a:lvl3pPr>
            <a:lvl4pPr marL="1371600" lvl="3" indent="0" rtl="0">
              <a:spcBef>
                <a:spcPts val="0"/>
              </a:spcBef>
              <a:buFont typeface="Arial"/>
              <a:buNone/>
              <a:defRPr/>
            </a:lvl4pPr>
            <a:lvl5pPr marL="1828800" lvl="4" indent="0" rtl="0">
              <a:spcBef>
                <a:spcPts val="0"/>
              </a:spcBef>
              <a:buFont typeface="Arial"/>
              <a:buNone/>
              <a:defRPr/>
            </a:lvl5pPr>
            <a:lvl6pPr marL="2286000" lvl="5" indent="0" rtl="0">
              <a:spcBef>
                <a:spcPts val="0"/>
              </a:spcBef>
              <a:buFont typeface="Arial"/>
              <a:buNone/>
              <a:defRPr/>
            </a:lvl6pPr>
            <a:lvl7pPr marL="2743200" lvl="6" indent="0" rtl="0">
              <a:spcBef>
                <a:spcPts val="0"/>
              </a:spcBef>
              <a:buFont typeface="Arial"/>
              <a:buNone/>
              <a:defRPr/>
            </a:lvl7pPr>
            <a:lvl8pPr marL="3200400" lvl="7" indent="0" rtl="0">
              <a:spcBef>
                <a:spcPts val="0"/>
              </a:spcBef>
              <a:buFont typeface="Arial"/>
              <a:buNone/>
              <a:defRPr/>
            </a:lvl8pPr>
            <a:lvl9pPr marL="3657600" lvl="8" indent="0" rtl="0">
              <a:spcBef>
                <a:spcPts val="0"/>
              </a:spcBef>
              <a:buFont typeface="Arial"/>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457200" y="273050"/>
            <a:ext cx="3008313" cy="1162048"/>
          </a:xfrm>
          <a:prstGeom prst="rect">
            <a:avLst/>
          </a:prstGeom>
          <a:noFill/>
          <a:ln>
            <a:noFill/>
          </a:ln>
        </p:spPr>
        <p:txBody>
          <a:bodyPr wrap="square"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8" name="Shape 28"/>
          <p:cNvSpPr txBox="1">
            <a:spLocks noGrp="1"/>
          </p:cNvSpPr>
          <p:nvPr>
            <p:ph type="body" idx="1"/>
          </p:nvPr>
        </p:nvSpPr>
        <p:spPr>
          <a:xfrm>
            <a:off x="3575050" y="273050"/>
            <a:ext cx="5111750" cy="5853111"/>
          </a:xfrm>
          <a:prstGeom prst="rect">
            <a:avLst/>
          </a:prstGeom>
          <a:noFill/>
          <a:ln>
            <a:noFill/>
          </a:ln>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9" name="Shape 29"/>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lvl="0" indent="0" rtl="0">
              <a:spcBef>
                <a:spcPts val="0"/>
              </a:spcBef>
              <a:buFont typeface="Arial"/>
              <a:buNone/>
              <a:defRPr/>
            </a:lvl1pPr>
            <a:lvl2pPr marL="457200" lvl="1" indent="0" rtl="0">
              <a:spcBef>
                <a:spcPts val="0"/>
              </a:spcBef>
              <a:buFont typeface="Arial"/>
              <a:buNone/>
              <a:defRPr/>
            </a:lvl2pPr>
            <a:lvl3pPr marL="914400" lvl="2" indent="0" rtl="0">
              <a:spcBef>
                <a:spcPts val="0"/>
              </a:spcBef>
              <a:buFont typeface="Arial"/>
              <a:buNone/>
              <a:defRPr/>
            </a:lvl3pPr>
            <a:lvl4pPr marL="1371600" lvl="3" indent="0" rtl="0">
              <a:spcBef>
                <a:spcPts val="0"/>
              </a:spcBef>
              <a:buFont typeface="Arial"/>
              <a:buNone/>
              <a:defRPr/>
            </a:lvl4pPr>
            <a:lvl5pPr marL="1828800" lvl="4" indent="0" rtl="0">
              <a:spcBef>
                <a:spcPts val="0"/>
              </a:spcBef>
              <a:buFont typeface="Arial"/>
              <a:buNone/>
              <a:defRPr/>
            </a:lvl5pPr>
            <a:lvl6pPr marL="2286000" lvl="5" indent="0" rtl="0">
              <a:spcBef>
                <a:spcPts val="0"/>
              </a:spcBef>
              <a:buFont typeface="Arial"/>
              <a:buNone/>
              <a:defRPr/>
            </a:lvl6pPr>
            <a:lvl7pPr marL="2743200" lvl="6" indent="0" rtl="0">
              <a:spcBef>
                <a:spcPts val="0"/>
              </a:spcBef>
              <a:buFont typeface="Arial"/>
              <a:buNone/>
              <a:defRPr/>
            </a:lvl7pPr>
            <a:lvl8pPr marL="3200400" lvl="7" indent="0" rtl="0">
              <a:spcBef>
                <a:spcPts val="0"/>
              </a:spcBef>
              <a:buFont typeface="Arial"/>
              <a:buNone/>
              <a:defRPr/>
            </a:lvl8pPr>
            <a:lvl9pPr marL="3657600" lvl="8" indent="0" rtl="0">
              <a:spcBef>
                <a:spcPts val="0"/>
              </a:spcBef>
              <a:buFont typeface="Arial"/>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0"/>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5" name="Shape 35"/>
          <p:cNvSpPr txBox="1">
            <a:spLocks noGrp="1"/>
          </p:cNvSpPr>
          <p:nvPr>
            <p:ph type="body" idx="1"/>
          </p:nvPr>
        </p:nvSpPr>
        <p:spPr>
          <a:xfrm>
            <a:off x="457200" y="1535112"/>
            <a:ext cx="4040187" cy="639762"/>
          </a:xfrm>
          <a:prstGeom prst="rect">
            <a:avLst/>
          </a:prstGeom>
          <a:noFill/>
          <a:ln>
            <a:noFill/>
          </a:ln>
        </p:spPr>
        <p:txBody>
          <a:bodyPr wrap="square" lIns="91425" tIns="91425" rIns="91425" bIns="91425" anchor="b" anchorCtr="0"/>
          <a:lstStyle>
            <a:lvl1pPr marL="0" lvl="0" indent="0" rtl="0">
              <a:spcBef>
                <a:spcPts val="0"/>
              </a:spcBef>
              <a:buFont typeface="Arial"/>
              <a:buNone/>
              <a:defRPr/>
            </a:lvl1pPr>
            <a:lvl2pPr marL="457200" lvl="1" indent="0" rtl="0">
              <a:spcBef>
                <a:spcPts val="0"/>
              </a:spcBef>
              <a:buFont typeface="Arial"/>
              <a:buNone/>
              <a:defRPr/>
            </a:lvl2pPr>
            <a:lvl3pPr marL="914400" lvl="2" indent="0" rtl="0">
              <a:spcBef>
                <a:spcPts val="0"/>
              </a:spcBef>
              <a:buFont typeface="Arial"/>
              <a:buNone/>
              <a:defRPr/>
            </a:lvl3pPr>
            <a:lvl4pPr marL="1371600" lvl="3" indent="0" rtl="0">
              <a:spcBef>
                <a:spcPts val="0"/>
              </a:spcBef>
              <a:buFont typeface="Arial"/>
              <a:buNone/>
              <a:defRPr/>
            </a:lvl4pPr>
            <a:lvl5pPr marL="1828800" lvl="4" indent="0" rtl="0">
              <a:spcBef>
                <a:spcPts val="0"/>
              </a:spcBef>
              <a:buFont typeface="Arial"/>
              <a:buNone/>
              <a:defRPr/>
            </a:lvl5pPr>
            <a:lvl6pPr marL="2286000" lvl="5" indent="0" rtl="0">
              <a:spcBef>
                <a:spcPts val="0"/>
              </a:spcBef>
              <a:buFont typeface="Arial"/>
              <a:buNone/>
              <a:defRPr/>
            </a:lvl6pPr>
            <a:lvl7pPr marL="2743200" lvl="6" indent="0" rtl="0">
              <a:spcBef>
                <a:spcPts val="0"/>
              </a:spcBef>
              <a:buFont typeface="Arial"/>
              <a:buNone/>
              <a:defRPr/>
            </a:lvl7pPr>
            <a:lvl8pPr marL="3200400" lvl="7" indent="0" rtl="0">
              <a:spcBef>
                <a:spcPts val="0"/>
              </a:spcBef>
              <a:buFont typeface="Arial"/>
              <a:buNone/>
              <a:defRPr/>
            </a:lvl8pPr>
            <a:lvl9pPr marL="3657600" lvl="8" indent="0" rtl="0">
              <a:spcBef>
                <a:spcPts val="0"/>
              </a:spcBef>
              <a:buFont typeface="Arial"/>
              <a:buNone/>
              <a:defRPr/>
            </a:lvl9pPr>
          </a:lstStyle>
          <a:p>
            <a:endParaRPr/>
          </a:p>
        </p:txBody>
      </p:sp>
      <p:sp>
        <p:nvSpPr>
          <p:cNvPr id="36" name="Shape 36"/>
          <p:cNvSpPr txBox="1">
            <a:spLocks noGrp="1"/>
          </p:cNvSpPr>
          <p:nvPr>
            <p:ph type="body" idx="2"/>
          </p:nvPr>
        </p:nvSpPr>
        <p:spPr>
          <a:xfrm>
            <a:off x="457200" y="2174875"/>
            <a:ext cx="4040187" cy="3951286"/>
          </a:xfrm>
          <a:prstGeom prst="rect">
            <a:avLst/>
          </a:prstGeom>
          <a:noFill/>
          <a:ln>
            <a:noFill/>
          </a:ln>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7" name="Shape 37"/>
          <p:cNvSpPr txBox="1">
            <a:spLocks noGrp="1"/>
          </p:cNvSpPr>
          <p:nvPr>
            <p:ph type="body" idx="3"/>
          </p:nvPr>
        </p:nvSpPr>
        <p:spPr>
          <a:xfrm>
            <a:off x="4645025" y="1535112"/>
            <a:ext cx="4041773" cy="639762"/>
          </a:xfrm>
          <a:prstGeom prst="rect">
            <a:avLst/>
          </a:prstGeom>
          <a:noFill/>
          <a:ln>
            <a:noFill/>
          </a:ln>
        </p:spPr>
        <p:txBody>
          <a:bodyPr wrap="square" lIns="91425" tIns="91425" rIns="91425" bIns="91425" anchor="b" anchorCtr="0"/>
          <a:lstStyle>
            <a:lvl1pPr marL="0" lvl="0" indent="0" rtl="0">
              <a:spcBef>
                <a:spcPts val="0"/>
              </a:spcBef>
              <a:buFont typeface="Arial"/>
              <a:buNone/>
              <a:defRPr/>
            </a:lvl1pPr>
            <a:lvl2pPr marL="457200" lvl="1" indent="0" rtl="0">
              <a:spcBef>
                <a:spcPts val="0"/>
              </a:spcBef>
              <a:buFont typeface="Arial"/>
              <a:buNone/>
              <a:defRPr/>
            </a:lvl2pPr>
            <a:lvl3pPr marL="914400" lvl="2" indent="0" rtl="0">
              <a:spcBef>
                <a:spcPts val="0"/>
              </a:spcBef>
              <a:buFont typeface="Arial"/>
              <a:buNone/>
              <a:defRPr/>
            </a:lvl3pPr>
            <a:lvl4pPr marL="1371600" lvl="3" indent="0" rtl="0">
              <a:spcBef>
                <a:spcPts val="0"/>
              </a:spcBef>
              <a:buFont typeface="Arial"/>
              <a:buNone/>
              <a:defRPr/>
            </a:lvl4pPr>
            <a:lvl5pPr marL="1828800" lvl="4" indent="0" rtl="0">
              <a:spcBef>
                <a:spcPts val="0"/>
              </a:spcBef>
              <a:buFont typeface="Arial"/>
              <a:buNone/>
              <a:defRPr/>
            </a:lvl5pPr>
            <a:lvl6pPr marL="2286000" lvl="5" indent="0" rtl="0">
              <a:spcBef>
                <a:spcPts val="0"/>
              </a:spcBef>
              <a:buFont typeface="Arial"/>
              <a:buNone/>
              <a:defRPr/>
            </a:lvl6pPr>
            <a:lvl7pPr marL="2743200" lvl="6" indent="0" rtl="0">
              <a:spcBef>
                <a:spcPts val="0"/>
              </a:spcBef>
              <a:buFont typeface="Arial"/>
              <a:buNone/>
              <a:defRPr/>
            </a:lvl7pPr>
            <a:lvl8pPr marL="3200400" lvl="7" indent="0" rtl="0">
              <a:spcBef>
                <a:spcPts val="0"/>
              </a:spcBef>
              <a:buFont typeface="Arial"/>
              <a:buNone/>
              <a:defRPr/>
            </a:lvl8pPr>
            <a:lvl9pPr marL="3657600" lvl="8" indent="0" rtl="0">
              <a:spcBef>
                <a:spcPts val="0"/>
              </a:spcBef>
              <a:buFont typeface="Arial"/>
              <a:buNone/>
              <a:defRPr/>
            </a:lvl9pPr>
          </a:lstStyle>
          <a:p>
            <a:endParaRPr/>
          </a:p>
        </p:txBody>
      </p:sp>
      <p:sp>
        <p:nvSpPr>
          <p:cNvPr id="38" name="Shape 38"/>
          <p:cNvSpPr txBox="1">
            <a:spLocks noGrp="1"/>
          </p:cNvSpPr>
          <p:nvPr>
            <p:ph type="body" idx="4"/>
          </p:nvPr>
        </p:nvSpPr>
        <p:spPr>
          <a:xfrm>
            <a:off x="4645025" y="2174875"/>
            <a:ext cx="4041773" cy="3951286"/>
          </a:xfrm>
          <a:prstGeom prst="rect">
            <a:avLst/>
          </a:prstGeom>
          <a:noFill/>
          <a:ln>
            <a:noFill/>
          </a:ln>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41" name="Shape 41"/>
          <p:cNvSpPr txBox="1">
            <a:spLocks noGrp="1"/>
          </p:cNvSpPr>
          <p:nvPr>
            <p:ph type="body" idx="1"/>
          </p:nvPr>
        </p:nvSpPr>
        <p:spPr>
          <a:xfrm>
            <a:off x="457200" y="1600200"/>
            <a:ext cx="4038598" cy="4525963"/>
          </a:xfrm>
          <a:prstGeom prst="rect">
            <a:avLst/>
          </a:prstGeom>
          <a:noFill/>
          <a:ln>
            <a:noFill/>
          </a:ln>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2" name="Shape 42"/>
          <p:cNvSpPr txBox="1">
            <a:spLocks noGrp="1"/>
          </p:cNvSpPr>
          <p:nvPr>
            <p:ph type="body" idx="2"/>
          </p:nvPr>
        </p:nvSpPr>
        <p:spPr>
          <a:xfrm>
            <a:off x="4648200" y="1600200"/>
            <a:ext cx="4038598" cy="4525963"/>
          </a:xfrm>
          <a:prstGeom prst="rect">
            <a:avLst/>
          </a:prstGeom>
          <a:noFill/>
          <a:ln>
            <a:noFill/>
          </a:ln>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5" name="Shape 45"/>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lvl="0" indent="0" rtl="0">
              <a:spcBef>
                <a:spcPts val="0"/>
              </a:spcBef>
              <a:buFont typeface="Arial"/>
              <a:buNone/>
              <a:defRPr/>
            </a:lvl1pPr>
            <a:lvl2pPr marL="457200" lvl="1" indent="0" rtl="0">
              <a:spcBef>
                <a:spcPts val="0"/>
              </a:spcBef>
              <a:buFont typeface="Arial"/>
              <a:buNone/>
              <a:defRPr/>
            </a:lvl2pPr>
            <a:lvl3pPr marL="914400" lvl="2" indent="0" rtl="0">
              <a:spcBef>
                <a:spcPts val="0"/>
              </a:spcBef>
              <a:buFont typeface="Arial"/>
              <a:buNone/>
              <a:defRPr/>
            </a:lvl3pPr>
            <a:lvl4pPr marL="1371600" lvl="3" indent="0" rtl="0">
              <a:spcBef>
                <a:spcPts val="0"/>
              </a:spcBef>
              <a:buFont typeface="Arial"/>
              <a:buNone/>
              <a:defRPr/>
            </a:lvl4pPr>
            <a:lvl5pPr marL="1828800" lvl="4" indent="0" rtl="0">
              <a:spcBef>
                <a:spcPts val="0"/>
              </a:spcBef>
              <a:buFont typeface="Arial"/>
              <a:buNone/>
              <a:defRPr/>
            </a:lvl5pPr>
            <a:lvl6pPr marL="2286000" lvl="5" indent="0" rtl="0">
              <a:spcBef>
                <a:spcPts val="0"/>
              </a:spcBef>
              <a:buFont typeface="Arial"/>
              <a:buNone/>
              <a:defRPr/>
            </a:lvl6pPr>
            <a:lvl7pPr marL="2743200" lvl="6" indent="0" rtl="0">
              <a:spcBef>
                <a:spcPts val="0"/>
              </a:spcBef>
              <a:buFont typeface="Arial"/>
              <a:buNone/>
              <a:defRPr/>
            </a:lvl7pPr>
            <a:lvl8pPr marL="3200400" lvl="7" indent="0" rtl="0">
              <a:spcBef>
                <a:spcPts val="0"/>
              </a:spcBef>
              <a:buFont typeface="Arial"/>
              <a:buNone/>
              <a:defRPr/>
            </a:lvl8pPr>
            <a:lvl9pPr marL="3657600" lvl="8" indent="0" rtl="0">
              <a:spcBef>
                <a:spcPts val="0"/>
              </a:spcBef>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000000"/>
              </a:buClr>
              <a:buFont typeface="Arial"/>
              <a:buNone/>
              <a:defRPr/>
            </a:lvl1pPr>
            <a:lvl2pPr marL="0" marR="0" lvl="1" indent="0" algn="ctr" rtl="0">
              <a:lnSpc>
                <a:spcPct val="100000"/>
              </a:lnSpc>
              <a:spcBef>
                <a:spcPts val="0"/>
              </a:spcBef>
              <a:spcAft>
                <a:spcPts val="0"/>
              </a:spcAft>
              <a:buClr>
                <a:srgbClr val="000000"/>
              </a:buClr>
              <a:buFont typeface="Arial"/>
              <a:buNone/>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11" name="Shape 11"/>
          <p:cNvSpPr txBox="1">
            <a:spLocks noGrp="1"/>
          </p:cNvSpPr>
          <p:nvPr>
            <p:ph type="body" idx="1"/>
          </p:nvPr>
        </p:nvSpPr>
        <p:spPr>
          <a:xfrm>
            <a:off x="457200" y="1600200"/>
            <a:ext cx="8229600" cy="4525960"/>
          </a:xfrm>
          <a:prstGeom prst="rect">
            <a:avLst/>
          </a:prstGeom>
          <a:noFill/>
          <a:ln>
            <a:noFill/>
          </a:ln>
        </p:spPr>
        <p:txBody>
          <a:bodyPr wrap="square" lIns="91425" tIns="91425" rIns="91425" bIns="91425" anchor="t" anchorCtr="0"/>
          <a:lstStyle>
            <a:lvl1pPr marL="342900" marR="0" lvl="0" indent="-76200" algn="l" rtl="0">
              <a:lnSpc>
                <a:spcPct val="100000"/>
              </a:lnSpc>
              <a:spcBef>
                <a:spcPts val="560"/>
              </a:spcBef>
              <a:spcAft>
                <a:spcPts val="0"/>
              </a:spcAft>
              <a:buClr>
                <a:schemeClr val="dk1"/>
              </a:buClr>
              <a:buFont typeface="Arial"/>
              <a:buChar char="•"/>
              <a:defRPr/>
            </a:lvl1pPr>
            <a:lvl2pPr marL="742950" marR="0" lvl="1" indent="-44450" algn="l" rtl="0">
              <a:lnSpc>
                <a:spcPct val="100000"/>
              </a:lnSpc>
              <a:spcBef>
                <a:spcPts val="480"/>
              </a:spcBef>
              <a:spcAft>
                <a:spcPts val="0"/>
              </a:spcAft>
              <a:buClr>
                <a:schemeClr val="dk1"/>
              </a:buClr>
              <a:buFont typeface="Arial"/>
              <a:buChar char="–"/>
              <a:defRPr/>
            </a:lvl2pPr>
            <a:lvl3pPr marL="1143000" marR="0" lvl="2" indent="-12700" algn="l" rtl="0">
              <a:lnSpc>
                <a:spcPct val="100000"/>
              </a:lnSpc>
              <a:spcBef>
                <a:spcPts val="400"/>
              </a:spcBef>
              <a:spcAft>
                <a:spcPts val="0"/>
              </a:spcAft>
              <a:buClr>
                <a:schemeClr val="dk1"/>
              </a:buClr>
              <a:buFont typeface="Arial"/>
              <a:buChar char="•"/>
              <a:defRPr/>
            </a:lvl3pPr>
            <a:lvl4pPr marL="1600200" marR="0" lvl="3" indent="-25400" algn="l" rtl="0">
              <a:lnSpc>
                <a:spcPct val="100000"/>
              </a:lnSpc>
              <a:spcBef>
                <a:spcPts val="360"/>
              </a:spcBef>
              <a:spcAft>
                <a:spcPts val="0"/>
              </a:spcAft>
              <a:buClr>
                <a:schemeClr val="dk1"/>
              </a:buClr>
              <a:buFont typeface="Arial"/>
              <a:buChar char="–"/>
              <a:defRPr/>
            </a:lvl4pPr>
            <a:lvl5pPr marL="2057400" marR="0" lvl="4" indent="-25400" algn="l" rtl="0">
              <a:lnSpc>
                <a:spcPct val="100000"/>
              </a:lnSpc>
              <a:spcBef>
                <a:spcPts val="360"/>
              </a:spcBef>
              <a:spcAft>
                <a:spcPts val="0"/>
              </a:spcAft>
              <a:buClr>
                <a:schemeClr val="dk1"/>
              </a:buClr>
              <a:buFont typeface="Arial"/>
              <a:buChar char="»"/>
              <a:defRPr/>
            </a:lvl5pPr>
            <a:lvl6pPr marL="2514600" marR="0" lvl="5" indent="-25400" algn="l" rtl="0">
              <a:lnSpc>
                <a:spcPct val="100000"/>
              </a:lnSpc>
              <a:spcBef>
                <a:spcPts val="360"/>
              </a:spcBef>
              <a:spcAft>
                <a:spcPts val="0"/>
              </a:spcAft>
              <a:buClr>
                <a:schemeClr val="dk1"/>
              </a:buClr>
              <a:buFont typeface="Arial"/>
              <a:buChar char="»"/>
              <a:defRPr/>
            </a:lvl6pPr>
            <a:lvl7pPr marL="2971800" marR="0" lvl="6" indent="-25400" algn="l" rtl="0">
              <a:lnSpc>
                <a:spcPct val="100000"/>
              </a:lnSpc>
              <a:spcBef>
                <a:spcPts val="360"/>
              </a:spcBef>
              <a:spcAft>
                <a:spcPts val="0"/>
              </a:spcAft>
              <a:buClr>
                <a:schemeClr val="dk1"/>
              </a:buClr>
              <a:buFont typeface="Arial"/>
              <a:buChar char="»"/>
              <a:defRPr/>
            </a:lvl7pPr>
            <a:lvl8pPr marL="3429000" marR="0" lvl="7" indent="-25400" algn="l" rtl="0">
              <a:lnSpc>
                <a:spcPct val="100000"/>
              </a:lnSpc>
              <a:spcBef>
                <a:spcPts val="360"/>
              </a:spcBef>
              <a:spcAft>
                <a:spcPts val="0"/>
              </a:spcAft>
              <a:buClr>
                <a:schemeClr val="dk1"/>
              </a:buClr>
              <a:buFont typeface="Arial"/>
              <a:buChar char="»"/>
              <a:defRPr/>
            </a:lvl8pPr>
            <a:lvl9pPr marL="3886200" marR="0" lvl="8" indent="-25400" algn="l" rtl="0">
              <a:lnSpc>
                <a:spcPct val="100000"/>
              </a:lnSpc>
              <a:spcBef>
                <a:spcPts val="360"/>
              </a:spcBef>
              <a:spcAft>
                <a:spcPts val="0"/>
              </a:spcAft>
              <a:buClr>
                <a:schemeClr val="dk1"/>
              </a:buClr>
              <a:buFont typeface="Arial"/>
              <a:buChar char="»"/>
              <a:defRPr/>
            </a:lvl9pPr>
          </a:lstStyle>
          <a:p>
            <a:endParaRPr/>
          </a:p>
        </p:txBody>
      </p:sp>
      <p:sp>
        <p:nvSpPr>
          <p:cNvPr id="12" name="Shape 12"/>
          <p:cNvSpPr txBox="1">
            <a:spLocks noGrp="1"/>
          </p:cNvSpPr>
          <p:nvPr>
            <p:ph type="dt" idx="10"/>
          </p:nvPr>
        </p:nvSpPr>
        <p:spPr>
          <a:xfrm>
            <a:off x="457200" y="6245225"/>
            <a:ext cx="2133598"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rgbClr val="000000"/>
              </a:buClr>
              <a:buFont typeface="Arial"/>
              <a:buNone/>
              <a:defRPr/>
            </a:lvl1pPr>
            <a:lvl2pPr marL="457200" marR="0" lvl="1" indent="0" algn="l" rtl="0">
              <a:lnSpc>
                <a:spcPct val="100000"/>
              </a:lnSpc>
              <a:spcBef>
                <a:spcPts val="0"/>
              </a:spcBef>
              <a:spcAft>
                <a:spcPts val="0"/>
              </a:spcAft>
              <a:buClr>
                <a:srgbClr val="000000"/>
              </a:buClr>
              <a:buFont typeface="Arial"/>
              <a:buNone/>
              <a:defRPr/>
            </a:lvl2pPr>
            <a:lvl3pPr marL="914400" marR="0" lvl="2" indent="0" algn="l" rtl="0">
              <a:lnSpc>
                <a:spcPct val="100000"/>
              </a:lnSpc>
              <a:spcBef>
                <a:spcPts val="0"/>
              </a:spcBef>
              <a:spcAft>
                <a:spcPts val="0"/>
              </a:spcAft>
              <a:buClr>
                <a:srgbClr val="000000"/>
              </a:buClr>
              <a:buFont typeface="Arial"/>
              <a:buNone/>
              <a:defRPr/>
            </a:lvl3pPr>
            <a:lvl4pPr marL="1371600" marR="0" lvl="3" indent="0" algn="l" rtl="0">
              <a:lnSpc>
                <a:spcPct val="100000"/>
              </a:lnSpc>
              <a:spcBef>
                <a:spcPts val="0"/>
              </a:spcBef>
              <a:spcAft>
                <a:spcPts val="0"/>
              </a:spcAft>
              <a:buClr>
                <a:srgbClr val="000000"/>
              </a:buClr>
              <a:buFont typeface="Arial"/>
              <a:buNone/>
              <a:defRPr/>
            </a:lvl4pPr>
            <a:lvl5pPr marL="1828800" marR="0" lvl="4" indent="0" algn="l" rtl="0">
              <a:lnSpc>
                <a:spcPct val="100000"/>
              </a:lnSpc>
              <a:spcBef>
                <a:spcPts val="0"/>
              </a:spcBef>
              <a:spcAft>
                <a:spcPts val="0"/>
              </a:spcAft>
              <a:buClr>
                <a:srgbClr val="000000"/>
              </a:buClr>
              <a:buFont typeface="Arial"/>
              <a:buNone/>
              <a:defRPr/>
            </a:lvl5pPr>
            <a:lvl6pPr marL="2286000" marR="0" lvl="5" indent="0" algn="l" rtl="0">
              <a:lnSpc>
                <a:spcPct val="100000"/>
              </a:lnSpc>
              <a:spcBef>
                <a:spcPts val="0"/>
              </a:spcBef>
              <a:spcAft>
                <a:spcPts val="0"/>
              </a:spcAft>
              <a:buClr>
                <a:srgbClr val="000000"/>
              </a:buClr>
              <a:buFont typeface="Arial"/>
              <a:buNone/>
              <a:defRPr/>
            </a:lvl6pPr>
            <a:lvl7pPr marL="2743200" marR="0" lvl="6" indent="0" algn="l" rtl="0">
              <a:lnSpc>
                <a:spcPct val="100000"/>
              </a:lnSpc>
              <a:spcBef>
                <a:spcPts val="0"/>
              </a:spcBef>
              <a:spcAft>
                <a:spcPts val="0"/>
              </a:spcAft>
              <a:buClr>
                <a:srgbClr val="000000"/>
              </a:buClr>
              <a:buFont typeface="Arial"/>
              <a:buNone/>
              <a:defRPr/>
            </a:lvl7pPr>
            <a:lvl8pPr marL="3200400" marR="0" lvl="7" indent="0" algn="l" rtl="0">
              <a:lnSpc>
                <a:spcPct val="100000"/>
              </a:lnSpc>
              <a:spcBef>
                <a:spcPts val="0"/>
              </a:spcBef>
              <a:spcAft>
                <a:spcPts val="0"/>
              </a:spcAft>
              <a:buClr>
                <a:srgbClr val="000000"/>
              </a:buClr>
              <a:buFont typeface="Arial"/>
              <a:buNone/>
              <a:defRPr/>
            </a:lvl8pPr>
            <a:lvl9pPr marL="3657600" marR="0" lvl="8" indent="0" algn="l" rtl="0">
              <a:lnSpc>
                <a:spcPct val="100000"/>
              </a:lnSpc>
              <a:spcBef>
                <a:spcPts val="0"/>
              </a:spcBef>
              <a:spcAft>
                <a:spcPts val="0"/>
              </a:spcAft>
              <a:buClr>
                <a:srgbClr val="000000"/>
              </a:buClr>
              <a:buFont typeface="Arial"/>
              <a:buNone/>
              <a:defRPr/>
            </a:lvl9pPr>
          </a:lstStyle>
          <a:p>
            <a:endParaRPr/>
          </a:p>
        </p:txBody>
      </p:sp>
      <p:sp>
        <p:nvSpPr>
          <p:cNvPr id="13" name="Shape 13"/>
          <p:cNvSpPr txBox="1">
            <a:spLocks noGrp="1"/>
          </p:cNvSpPr>
          <p:nvPr>
            <p:ph type="ftr" idx="11"/>
          </p:nvPr>
        </p:nvSpPr>
        <p:spPr>
          <a:xfrm>
            <a:off x="3124200" y="6477000"/>
            <a:ext cx="2895600" cy="231775"/>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Clr>
                <a:srgbClr val="000000"/>
              </a:buClr>
              <a:buFont typeface="Arial"/>
              <a:buNone/>
              <a:defRPr/>
            </a:lvl1pPr>
            <a:lvl2pPr marL="457200" marR="0" lvl="1" indent="0" algn="l" rtl="0">
              <a:lnSpc>
                <a:spcPct val="100000"/>
              </a:lnSpc>
              <a:spcBef>
                <a:spcPts val="0"/>
              </a:spcBef>
              <a:spcAft>
                <a:spcPts val="0"/>
              </a:spcAft>
              <a:buClr>
                <a:srgbClr val="000000"/>
              </a:buClr>
              <a:buFont typeface="Arial"/>
              <a:buNone/>
              <a:defRPr/>
            </a:lvl2pPr>
            <a:lvl3pPr marL="914400" marR="0" lvl="2" indent="0" algn="l" rtl="0">
              <a:lnSpc>
                <a:spcPct val="100000"/>
              </a:lnSpc>
              <a:spcBef>
                <a:spcPts val="0"/>
              </a:spcBef>
              <a:spcAft>
                <a:spcPts val="0"/>
              </a:spcAft>
              <a:buClr>
                <a:srgbClr val="000000"/>
              </a:buClr>
              <a:buFont typeface="Arial"/>
              <a:buNone/>
              <a:defRPr/>
            </a:lvl3pPr>
            <a:lvl4pPr marL="1371600" marR="0" lvl="3" indent="0" algn="l" rtl="0">
              <a:lnSpc>
                <a:spcPct val="100000"/>
              </a:lnSpc>
              <a:spcBef>
                <a:spcPts val="0"/>
              </a:spcBef>
              <a:spcAft>
                <a:spcPts val="0"/>
              </a:spcAft>
              <a:buClr>
                <a:srgbClr val="000000"/>
              </a:buClr>
              <a:buFont typeface="Arial"/>
              <a:buNone/>
              <a:defRPr/>
            </a:lvl4pPr>
            <a:lvl5pPr marL="1828800" marR="0" lvl="4" indent="0" algn="l" rtl="0">
              <a:lnSpc>
                <a:spcPct val="100000"/>
              </a:lnSpc>
              <a:spcBef>
                <a:spcPts val="0"/>
              </a:spcBef>
              <a:spcAft>
                <a:spcPts val="0"/>
              </a:spcAft>
              <a:buClr>
                <a:srgbClr val="000000"/>
              </a:buClr>
              <a:buFont typeface="Arial"/>
              <a:buNone/>
              <a:defRPr/>
            </a:lvl5pPr>
            <a:lvl6pPr marL="2286000" marR="0" lvl="5" indent="0" algn="l" rtl="0">
              <a:lnSpc>
                <a:spcPct val="100000"/>
              </a:lnSpc>
              <a:spcBef>
                <a:spcPts val="0"/>
              </a:spcBef>
              <a:spcAft>
                <a:spcPts val="0"/>
              </a:spcAft>
              <a:buClr>
                <a:srgbClr val="000000"/>
              </a:buClr>
              <a:buFont typeface="Arial"/>
              <a:buNone/>
              <a:defRPr/>
            </a:lvl6pPr>
            <a:lvl7pPr marL="2743200" marR="0" lvl="6" indent="0" algn="l" rtl="0">
              <a:lnSpc>
                <a:spcPct val="100000"/>
              </a:lnSpc>
              <a:spcBef>
                <a:spcPts val="0"/>
              </a:spcBef>
              <a:spcAft>
                <a:spcPts val="0"/>
              </a:spcAft>
              <a:buClr>
                <a:srgbClr val="000000"/>
              </a:buClr>
              <a:buFont typeface="Arial"/>
              <a:buNone/>
              <a:defRPr/>
            </a:lvl7pPr>
            <a:lvl8pPr marL="3200400" marR="0" lvl="7" indent="0" algn="l" rtl="0">
              <a:lnSpc>
                <a:spcPct val="100000"/>
              </a:lnSpc>
              <a:spcBef>
                <a:spcPts val="0"/>
              </a:spcBef>
              <a:spcAft>
                <a:spcPts val="0"/>
              </a:spcAft>
              <a:buClr>
                <a:srgbClr val="000000"/>
              </a:buClr>
              <a:buFont typeface="Arial"/>
              <a:buNone/>
              <a:defRPr/>
            </a:lvl8pPr>
            <a:lvl9pPr marL="3657600" marR="0" lvl="8" indent="0" algn="l" rtl="0">
              <a:lnSpc>
                <a:spcPct val="100000"/>
              </a:lnSpc>
              <a:spcBef>
                <a:spcPts val="0"/>
              </a:spcBef>
              <a:spcAft>
                <a:spcPts val="0"/>
              </a:spcAft>
              <a:buClr>
                <a:srgbClr val="000000"/>
              </a:buClr>
              <a:buFont typeface="Arial"/>
              <a:buNone/>
              <a:defRPr/>
            </a:lvl9pPr>
          </a:lstStyle>
          <a:p>
            <a:r>
              <a:rPr lang="en-US"/>
              <a:t>Troop 10 Parent Meeting, September 27, 2017</a:t>
            </a:r>
            <a:endParaRPr/>
          </a:p>
        </p:txBody>
      </p:sp>
      <p:sp>
        <p:nvSpPr>
          <p:cNvPr id="14" name="Shape 14"/>
          <p:cNvSpPr txBox="1">
            <a:spLocks noGrp="1"/>
          </p:cNvSpPr>
          <p:nvPr>
            <p:ph type="sldNum" idx="12"/>
          </p:nvPr>
        </p:nvSpPr>
        <p:spPr>
          <a:xfrm>
            <a:off x="6553200" y="6245225"/>
            <a:ext cx="2133598" cy="476249"/>
          </a:xfrm>
          <a:prstGeom prst="rect">
            <a:avLst/>
          </a:prstGeom>
          <a:noFill/>
          <a:ln>
            <a:noFill/>
          </a:ln>
        </p:spPr>
        <p:txBody>
          <a:bodyPr wrap="square" lIns="91425" tIns="91425" rIns="91425" bIns="91425" anchor="t" anchorCtr="0">
            <a:noAutofit/>
          </a:bodyPr>
          <a:lstStyle/>
          <a:p>
            <a:pPr marL="0" marR="0" lvl="0" indent="0" algn="r" rtl="0">
              <a:lnSpc>
                <a:spcPct val="100000"/>
              </a:lnSpc>
              <a:spcBef>
                <a:spcPts val="0"/>
              </a:spcBef>
              <a:spcAft>
                <a:spcPts val="0"/>
              </a:spcAft>
              <a:buClr>
                <a:srgbClr val="000000"/>
              </a:buClr>
              <a:buFont typeface="Arial"/>
              <a:buNone/>
            </a:pPr>
            <a:endParaRPr/>
          </a:p>
          <a:p>
            <a:pPr marL="457200" marR="0" lvl="1" indent="0" algn="l" rtl="0">
              <a:lnSpc>
                <a:spcPct val="100000"/>
              </a:lnSpc>
              <a:spcBef>
                <a:spcPts val="0"/>
              </a:spcBef>
              <a:spcAft>
                <a:spcPts val="0"/>
              </a:spcAft>
              <a:buClr>
                <a:srgbClr val="000000"/>
              </a:buClr>
              <a:buFont typeface="Arial"/>
              <a:buNone/>
            </a:pPr>
            <a:endParaRPr/>
          </a:p>
          <a:p>
            <a:pPr marL="914400" marR="0" lvl="2" indent="0" algn="l" rtl="0">
              <a:lnSpc>
                <a:spcPct val="100000"/>
              </a:lnSpc>
              <a:spcBef>
                <a:spcPts val="0"/>
              </a:spcBef>
              <a:spcAft>
                <a:spcPts val="0"/>
              </a:spcAft>
              <a:buClr>
                <a:srgbClr val="000000"/>
              </a:buClr>
              <a:buFont typeface="Arial"/>
              <a:buNone/>
            </a:pPr>
            <a:endParaRPr/>
          </a:p>
          <a:p>
            <a:pPr marL="1371600" marR="0" lvl="3" indent="0" algn="l" rtl="0">
              <a:lnSpc>
                <a:spcPct val="100000"/>
              </a:lnSpc>
              <a:spcBef>
                <a:spcPts val="0"/>
              </a:spcBef>
              <a:spcAft>
                <a:spcPts val="0"/>
              </a:spcAft>
              <a:buClr>
                <a:srgbClr val="000000"/>
              </a:buClr>
              <a:buFont typeface="Arial"/>
              <a:buNone/>
            </a:pPr>
            <a:endParaRPr/>
          </a:p>
          <a:p>
            <a:pPr marL="1828800" marR="0" lvl="4" indent="0" algn="l" rtl="0">
              <a:lnSpc>
                <a:spcPct val="100000"/>
              </a:lnSpc>
              <a:spcBef>
                <a:spcPts val="0"/>
              </a:spcBef>
              <a:spcAft>
                <a:spcPts val="0"/>
              </a:spcAft>
              <a:buClr>
                <a:srgbClr val="000000"/>
              </a:buClr>
              <a:buFont typeface="Arial"/>
              <a:buNone/>
            </a:pPr>
            <a:endParaRPr/>
          </a:p>
          <a:p>
            <a:pPr marL="2286000" marR="0" lvl="5" indent="0" algn="l" rtl="0">
              <a:lnSpc>
                <a:spcPct val="100000"/>
              </a:lnSpc>
              <a:spcBef>
                <a:spcPts val="0"/>
              </a:spcBef>
              <a:spcAft>
                <a:spcPts val="0"/>
              </a:spcAft>
              <a:buClr>
                <a:srgbClr val="000000"/>
              </a:buClr>
              <a:buFont typeface="Arial"/>
              <a:buNone/>
            </a:pPr>
            <a:endParaRPr/>
          </a:p>
          <a:p>
            <a:pPr marL="2743200" marR="0" lvl="6" indent="0" algn="l" rtl="0">
              <a:lnSpc>
                <a:spcPct val="100000"/>
              </a:lnSpc>
              <a:spcBef>
                <a:spcPts val="0"/>
              </a:spcBef>
              <a:spcAft>
                <a:spcPts val="0"/>
              </a:spcAft>
              <a:buClr>
                <a:srgbClr val="000000"/>
              </a:buClr>
              <a:buFont typeface="Arial"/>
              <a:buNone/>
            </a:pPr>
            <a:endParaRPr/>
          </a:p>
          <a:p>
            <a:pPr marL="3200400" marR="0" lvl="7" indent="0" algn="l" rtl="0">
              <a:lnSpc>
                <a:spcPct val="100000"/>
              </a:lnSpc>
              <a:spcBef>
                <a:spcPts val="0"/>
              </a:spcBef>
              <a:spcAft>
                <a:spcPts val="0"/>
              </a:spcAft>
              <a:buClr>
                <a:srgbClr val="000000"/>
              </a:buClr>
              <a:buFont typeface="Arial"/>
              <a:buNone/>
            </a:pPr>
            <a:endParaRPr/>
          </a:p>
          <a:p>
            <a:pPr marL="3657600" marR="0" lvl="8" indent="0" algn="l" rtl="0">
              <a:lnSpc>
                <a:spcPct val="100000"/>
              </a:lnSpc>
              <a:spcBef>
                <a:spcPts val="0"/>
              </a:spcBef>
              <a:spcAft>
                <a:spcPts val="0"/>
              </a:spcAft>
              <a:buClr>
                <a:srgbClr val="000000"/>
              </a:buClr>
              <a:buFont typeface="Arial"/>
              <a:buNone/>
            </a:pPr>
            <a:endParaRPr/>
          </a:p>
        </p:txBody>
      </p:sp>
      <p:cxnSp>
        <p:nvCxnSpPr>
          <p:cNvPr id="15" name="Shape 15"/>
          <p:cNvCxnSpPr/>
          <p:nvPr/>
        </p:nvCxnSpPr>
        <p:spPr>
          <a:xfrm>
            <a:off x="0" y="6248400"/>
            <a:ext cx="9144000" cy="0"/>
          </a:xfrm>
          <a:prstGeom prst="straightConnector1">
            <a:avLst/>
          </a:prstGeom>
          <a:noFill/>
          <a:ln w="9525" cap="flat" cmpd="sng">
            <a:solidFill>
              <a:schemeClr val="dk1"/>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9BE31-573A-4403-B4AD-5F370F517952}" type="datetimeFigureOut">
              <a:rPr lang="en-US" smtClean="0"/>
              <a:t>3/15/2022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B104DD-686B-4CD9-A486-000B569E958A}" type="slidenum">
              <a:rPr lang="en-US" smtClean="0"/>
              <a:t>‹#›</a:t>
            </a:fld>
            <a:endParaRPr lang="en-US"/>
          </a:p>
        </p:txBody>
      </p:sp>
    </p:spTree>
    <p:extLst>
      <p:ext uri="{BB962C8B-B14F-4D97-AF65-F5344CB8AC3E}">
        <p14:creationId xmlns:p14="http://schemas.microsoft.com/office/powerpoint/2010/main" val="1504317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hyperlink" Target="http://www.meritbadge.com/" TargetMode="External"/><Relationship Id="rId2" Type="http://schemas.openxmlformats.org/officeDocument/2006/relationships/notesSlide" Target="../notesSlides/notesSlide18.xml"/><Relationship Id="rId1" Type="http://schemas.openxmlformats.org/officeDocument/2006/relationships/slideLayout" Target="../slideLayouts/slideLayout10.xml"/><Relationship Id="rId4" Type="http://schemas.openxmlformats.org/officeDocument/2006/relationships/hyperlink" Target="http://www.nwsc.org/"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p:nvPr/>
        </p:nvSpPr>
        <p:spPr>
          <a:xfrm>
            <a:off x="1828800" y="6454773"/>
            <a:ext cx="5486400" cy="231775"/>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dirty="0">
                <a:solidFill>
                  <a:schemeClr val="dk1"/>
                </a:solidFill>
                <a:latin typeface="Arial"/>
                <a:ea typeface="Arial"/>
                <a:cs typeface="Arial"/>
                <a:sym typeface="Arial"/>
              </a:rPr>
              <a:t>Troop 10 Parent Meeting</a:t>
            </a:r>
          </a:p>
        </p:txBody>
      </p:sp>
      <p:sp>
        <p:nvSpPr>
          <p:cNvPr id="57" name="Shape 57"/>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58" name="Shape 58"/>
          <p:cNvSpPr txBox="1"/>
          <p:nvPr/>
        </p:nvSpPr>
        <p:spPr>
          <a:xfrm>
            <a:off x="2417760" y="304800"/>
            <a:ext cx="4443411" cy="1570036"/>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200" b="0" i="0" u="none" strike="noStrike" cap="none" dirty="0">
                <a:solidFill>
                  <a:schemeClr val="dk1"/>
                </a:solidFill>
                <a:latin typeface="Arial"/>
                <a:ea typeface="Arial"/>
                <a:cs typeface="Arial"/>
                <a:sym typeface="Arial"/>
              </a:rPr>
              <a:t>Troop 10</a:t>
            </a:r>
          </a:p>
          <a:p>
            <a:pPr marL="0" marR="0" lvl="0" indent="0" algn="ctr" rtl="0">
              <a:lnSpc>
                <a:spcPct val="100000"/>
              </a:lnSpc>
              <a:spcBef>
                <a:spcPts val="0"/>
              </a:spcBef>
              <a:spcAft>
                <a:spcPts val="0"/>
              </a:spcAft>
              <a:buClr>
                <a:schemeClr val="dk1"/>
              </a:buClr>
              <a:buSzPct val="25000"/>
              <a:buFont typeface="Arial"/>
              <a:buNone/>
            </a:pPr>
            <a:r>
              <a:rPr lang="en-US" sz="3200" b="0" i="0" u="none" strike="noStrike" cap="none" dirty="0">
                <a:solidFill>
                  <a:schemeClr val="dk1"/>
                </a:solidFill>
                <a:latin typeface="Arial"/>
                <a:ea typeface="Arial"/>
                <a:cs typeface="Arial"/>
                <a:sym typeface="Arial"/>
              </a:rPr>
              <a:t>New Parent Orientation</a:t>
            </a:r>
          </a:p>
          <a:p>
            <a:pPr marL="0" marR="0" lvl="0" indent="0" algn="ctr" rtl="0">
              <a:lnSpc>
                <a:spcPct val="100000"/>
              </a:lnSpc>
              <a:spcBef>
                <a:spcPts val="0"/>
              </a:spcBef>
              <a:spcAft>
                <a:spcPts val="0"/>
              </a:spcAft>
              <a:buClr>
                <a:schemeClr val="dk1"/>
              </a:buClr>
              <a:buSzPct val="25000"/>
              <a:buFont typeface="Arial"/>
              <a:buNone/>
            </a:pPr>
            <a:endParaRPr lang="en-US" sz="3200" b="0" i="0" u="none" strike="noStrike" cap="none" dirty="0">
              <a:solidFill>
                <a:schemeClr val="dk1"/>
              </a:solidFill>
              <a:latin typeface="Arial"/>
              <a:ea typeface="Arial"/>
              <a:cs typeface="Arial"/>
              <a:sym typeface="Arial"/>
            </a:endParaRPr>
          </a:p>
        </p:txBody>
      </p:sp>
      <p:sp>
        <p:nvSpPr>
          <p:cNvPr id="59" name="Shape 59"/>
          <p:cNvSpPr txBox="1"/>
          <p:nvPr/>
        </p:nvSpPr>
        <p:spPr>
          <a:xfrm>
            <a:off x="2590800" y="2209800"/>
            <a:ext cx="5213348" cy="3387725"/>
          </a:xfrm>
          <a:prstGeom prst="rect">
            <a:avLst/>
          </a:prstGeom>
          <a:noFill/>
          <a:ln>
            <a:noFill/>
          </a:ln>
        </p:spPr>
        <p:txBody>
          <a:bodyPr wrap="square" lIns="91425" tIns="45700" rIns="91425" bIns="45700" anchor="t" anchorCtr="0">
            <a:noAutofit/>
          </a:bodyPr>
          <a:lstStyle/>
          <a:p>
            <a:pPr marL="228600" marR="0" lvl="0" indent="-228600" algn="l" rtl="0">
              <a:lnSpc>
                <a:spcPct val="10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What’s different about Scouts BSA?</a:t>
            </a:r>
          </a:p>
          <a:p>
            <a:pPr marL="228600" marR="0" lvl="0" indent="-228600" algn="l" rtl="0">
              <a:lnSpc>
                <a:spcPct val="10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Advancement</a:t>
            </a:r>
          </a:p>
          <a:p>
            <a:pPr marL="228600" marR="0" lvl="0" indent="-228600" algn="l" rtl="0">
              <a:lnSpc>
                <a:spcPct val="10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Troop Communications</a:t>
            </a:r>
          </a:p>
          <a:p>
            <a:pPr marL="228600" marR="0" lvl="0" indent="-228600" algn="l" rtl="0">
              <a:lnSpc>
                <a:spcPct val="10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Camping</a:t>
            </a:r>
          </a:p>
          <a:p>
            <a:pPr marL="228600" marR="0" lvl="0" indent="-228600" algn="l" rtl="0">
              <a:lnSpc>
                <a:spcPct val="10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Summer Camp</a:t>
            </a:r>
          </a:p>
          <a:p>
            <a:pPr marL="228600" marR="0" lvl="0" indent="-228600" algn="l" rtl="0">
              <a:lnSpc>
                <a:spcPct val="10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Gear Suggestions</a:t>
            </a:r>
          </a:p>
          <a:p>
            <a:pPr marL="228600" marR="0" lvl="0" indent="-228600" algn="l" rtl="0">
              <a:lnSpc>
                <a:spcPct val="10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Scout Account</a:t>
            </a:r>
          </a:p>
          <a:p>
            <a:pPr marL="228600" marR="0" lvl="0" indent="-228600" algn="l" rtl="0">
              <a:lnSpc>
                <a:spcPct val="10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High Adventure</a:t>
            </a:r>
          </a:p>
          <a:p>
            <a:pPr marL="228600" marR="0" lvl="0" indent="-228600" algn="l" rtl="0">
              <a:lnSpc>
                <a:spcPct val="10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Parental Involvement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136" name="Shape 136"/>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37" name="Shape 137"/>
          <p:cNvSpPr txBox="1">
            <a:spLocks noGrp="1"/>
          </p:cNvSpPr>
          <p:nvPr>
            <p:ph type="title"/>
          </p:nvPr>
        </p:nvSpPr>
        <p:spPr>
          <a:xfrm>
            <a:off x="457200" y="304800"/>
            <a:ext cx="8229600" cy="838198"/>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a:solidFill>
                  <a:schemeClr val="dk2"/>
                </a:solidFill>
                <a:latin typeface="Arial"/>
                <a:ea typeface="Arial"/>
                <a:cs typeface="Arial"/>
                <a:sym typeface="Arial"/>
              </a:rPr>
              <a:t>Communications</a:t>
            </a:r>
          </a:p>
        </p:txBody>
      </p:sp>
      <p:sp>
        <p:nvSpPr>
          <p:cNvPr id="138" name="Shape 138"/>
          <p:cNvSpPr txBox="1">
            <a:spLocks noGrp="1"/>
          </p:cNvSpPr>
          <p:nvPr>
            <p:ph type="body" idx="1"/>
          </p:nvPr>
        </p:nvSpPr>
        <p:spPr>
          <a:xfrm>
            <a:off x="457200" y="1219200"/>
            <a:ext cx="8381999" cy="4876798"/>
          </a:xfrm>
          <a:prstGeom prst="rect">
            <a:avLst/>
          </a:prstGeom>
          <a:noFill/>
          <a:ln>
            <a:noFill/>
          </a:ln>
        </p:spPr>
        <p:txBody>
          <a:bodyPr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2400" b="0" i="0" u="none" strike="noStrike" cap="none" dirty="0">
                <a:solidFill>
                  <a:schemeClr val="dk1"/>
                </a:solidFill>
                <a:latin typeface="Arial"/>
                <a:ea typeface="Arial"/>
                <a:cs typeface="Arial"/>
                <a:sym typeface="Arial"/>
              </a:rPr>
              <a:t>Announcements are made at the beginning of the troop meetings.</a:t>
            </a:r>
          </a:p>
          <a:p>
            <a:pPr marL="342900" marR="0" lvl="0" indent="-165100" algn="l" rtl="0">
              <a:lnSpc>
                <a:spcPct val="100000"/>
              </a:lnSpc>
              <a:spcBef>
                <a:spcPts val="560"/>
              </a:spcBef>
              <a:spcAft>
                <a:spcPts val="0"/>
              </a:spcAft>
              <a:buClr>
                <a:schemeClr val="dk1"/>
              </a:buClr>
              <a:buSzPct val="100000"/>
              <a:buFont typeface="Arial"/>
              <a:buNone/>
            </a:pPr>
            <a:endParaRPr sz="24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480"/>
              </a:spcBef>
              <a:spcAft>
                <a:spcPts val="0"/>
              </a:spcAft>
              <a:buClr>
                <a:schemeClr val="dk1"/>
              </a:buClr>
              <a:buSzPct val="100000"/>
              <a:buFont typeface="Arial"/>
              <a:buChar char="•"/>
            </a:pPr>
            <a:r>
              <a:rPr lang="en-US" sz="2400" b="0" i="0" u="none" strike="noStrike" cap="none" dirty="0">
                <a:solidFill>
                  <a:schemeClr val="dk1"/>
                </a:solidFill>
                <a:latin typeface="Arial"/>
                <a:ea typeface="Arial"/>
                <a:cs typeface="Arial"/>
                <a:sym typeface="Arial"/>
              </a:rPr>
              <a:t>Troop 10 Website – creating a new site (will be up soon)</a:t>
            </a:r>
          </a:p>
          <a:p>
            <a:pPr marL="342900" marR="0" lvl="0" indent="-165100" algn="l" rtl="0">
              <a:lnSpc>
                <a:spcPct val="100000"/>
              </a:lnSpc>
              <a:spcBef>
                <a:spcPts val="560"/>
              </a:spcBef>
              <a:spcAft>
                <a:spcPts val="0"/>
              </a:spcAft>
              <a:buClr>
                <a:schemeClr val="dk1"/>
              </a:buClr>
              <a:buSzPct val="100000"/>
              <a:buFont typeface="Arial"/>
              <a:buNone/>
            </a:pPr>
            <a:endParaRPr sz="24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480"/>
              </a:spcBef>
              <a:spcAft>
                <a:spcPts val="0"/>
              </a:spcAft>
              <a:buClr>
                <a:schemeClr val="dk1"/>
              </a:buClr>
              <a:buSzPct val="100000"/>
              <a:buFont typeface="Arial"/>
              <a:buChar char="•"/>
            </a:pPr>
            <a:r>
              <a:rPr lang="en-US" sz="2400" b="0" i="0" u="none" strike="noStrike" cap="none" dirty="0">
                <a:solidFill>
                  <a:schemeClr val="dk1"/>
                </a:solidFill>
                <a:latin typeface="Arial"/>
                <a:ea typeface="Arial"/>
                <a:cs typeface="Arial"/>
                <a:sym typeface="Arial"/>
              </a:rPr>
              <a:t>Troop 10 </a:t>
            </a:r>
            <a:r>
              <a:rPr lang="en-US" sz="2400" b="0" i="0" u="none" strike="noStrike" cap="none" dirty="0" err="1">
                <a:solidFill>
                  <a:schemeClr val="dk1"/>
                </a:solidFill>
                <a:latin typeface="Arial"/>
                <a:ea typeface="Arial"/>
                <a:cs typeface="Arial"/>
                <a:sym typeface="Arial"/>
              </a:rPr>
              <a:t>Troopmaster</a:t>
            </a:r>
            <a:endParaRPr lang="en-US" sz="2400" b="0" i="0" u="none" strike="noStrike" cap="none" dirty="0">
              <a:solidFill>
                <a:schemeClr val="dk1"/>
              </a:solidFill>
              <a:latin typeface="Arial"/>
              <a:ea typeface="Arial"/>
              <a:cs typeface="Arial"/>
              <a:sym typeface="Arial"/>
            </a:endParaRPr>
          </a:p>
          <a:p>
            <a:pPr marL="742950" marR="0" lvl="1" indent="-285750" algn="l" rtl="0">
              <a:lnSpc>
                <a:spcPct val="10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Updates and other communications are sent through this group.</a:t>
            </a:r>
          </a:p>
          <a:p>
            <a:pPr marL="742950" marR="0" lvl="1" indent="-285750" algn="l" rtl="0">
              <a:lnSpc>
                <a:spcPct val="10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Supply email to Committee Chair and you will be added to group.</a:t>
            </a:r>
          </a:p>
          <a:p>
            <a:pPr marL="342900" marR="0" lvl="0" indent="-165100" algn="l" rtl="0">
              <a:lnSpc>
                <a:spcPct val="100000"/>
              </a:lnSpc>
              <a:spcBef>
                <a:spcPts val="560"/>
              </a:spcBef>
              <a:spcAft>
                <a:spcPts val="0"/>
              </a:spcAft>
              <a:buClr>
                <a:schemeClr val="dk1"/>
              </a:buClr>
              <a:buSzPct val="100000"/>
              <a:buFont typeface="Arial"/>
              <a:buNone/>
            </a:pPr>
            <a:endParaRPr sz="20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480"/>
              </a:spcBef>
              <a:spcAft>
                <a:spcPts val="0"/>
              </a:spcAft>
              <a:buClr>
                <a:schemeClr val="dk1"/>
              </a:buClr>
              <a:buSzPct val="100000"/>
              <a:buFont typeface="Arial"/>
              <a:buChar char="•"/>
            </a:pPr>
            <a:r>
              <a:rPr lang="en-US" sz="2400" b="0" i="0" u="none" strike="noStrike" cap="none" dirty="0">
                <a:solidFill>
                  <a:schemeClr val="dk1"/>
                </a:solidFill>
                <a:latin typeface="Arial"/>
                <a:ea typeface="Arial"/>
                <a:cs typeface="Arial"/>
                <a:sym typeface="Arial"/>
              </a:rPr>
              <a:t>Directory</a:t>
            </a:r>
          </a:p>
          <a:p>
            <a:pPr marL="742950" marR="0" lvl="1" indent="-285750" algn="l" rtl="0">
              <a:lnSpc>
                <a:spcPct val="10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Keep info up to date with Advancement Chair</a:t>
            </a:r>
          </a:p>
          <a:p>
            <a:pPr lvl="1" indent="-285750">
              <a:spcBef>
                <a:spcPts val="400"/>
              </a:spcBef>
              <a:buSzPct val="100000"/>
            </a:pPr>
            <a:r>
              <a:rPr lang="en-US" sz="2000" dirty="0">
                <a:solidFill>
                  <a:schemeClr val="dk1"/>
                </a:solidFill>
              </a:rPr>
              <a:t>Contact Chris Hargrave (chrishargrave925@yahoo.com) to update Troop directory information.</a:t>
            </a:r>
            <a:endParaRPr lang="en-US" sz="2000" b="0" i="0" u="none" strike="noStrike" cap="none" dirty="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144" name="Shape 144"/>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45" name="Shape 145"/>
          <p:cNvSpPr txBox="1">
            <a:spLocks noGrp="1"/>
          </p:cNvSpPr>
          <p:nvPr>
            <p:ph type="title"/>
          </p:nvPr>
        </p:nvSpPr>
        <p:spPr>
          <a:xfrm>
            <a:off x="457200" y="152400"/>
            <a:ext cx="8229600" cy="639762"/>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a:solidFill>
                  <a:schemeClr val="dk2"/>
                </a:solidFill>
                <a:latin typeface="Arial"/>
                <a:ea typeface="Arial"/>
                <a:cs typeface="Arial"/>
                <a:sym typeface="Arial"/>
              </a:rPr>
              <a:t>Camping</a:t>
            </a:r>
          </a:p>
        </p:txBody>
      </p:sp>
      <p:sp>
        <p:nvSpPr>
          <p:cNvPr id="146" name="Shape 146"/>
          <p:cNvSpPr txBox="1">
            <a:spLocks noGrp="1"/>
          </p:cNvSpPr>
          <p:nvPr>
            <p:ph type="body" idx="1"/>
          </p:nvPr>
        </p:nvSpPr>
        <p:spPr>
          <a:xfrm>
            <a:off x="457200" y="685800"/>
            <a:ext cx="8381999" cy="5486399"/>
          </a:xfrm>
          <a:prstGeom prst="rect">
            <a:avLst/>
          </a:prstGeom>
          <a:solidFill>
            <a:schemeClr val="lt1"/>
          </a:solidFill>
          <a:ln>
            <a:noFill/>
          </a:ln>
        </p:spPr>
        <p:txBody>
          <a:bodyPr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Sign-up form</a:t>
            </a:r>
          </a:p>
          <a:p>
            <a:pPr marL="742950" marR="0" lvl="1" indent="-285750" algn="l" rtl="0">
              <a:lnSpc>
                <a:spcPct val="8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Typically due Wednesday meeting 2 weeks prior to campout</a:t>
            </a:r>
          </a:p>
          <a:p>
            <a:pPr marL="742950" marR="0" lvl="1" indent="-285750" algn="l" rtl="0">
              <a:lnSpc>
                <a:spcPct val="8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Directions </a:t>
            </a:r>
            <a:r>
              <a:rPr lang="en-US" sz="1600" dirty="0">
                <a:solidFill>
                  <a:schemeClr val="dk1"/>
                </a:solidFill>
              </a:rPr>
              <a:t>in email </a:t>
            </a:r>
            <a:r>
              <a:rPr lang="en-US" sz="1600" dirty="0" err="1">
                <a:solidFill>
                  <a:schemeClr val="dk1"/>
                </a:solidFill>
              </a:rPr>
              <a:t>commication</a:t>
            </a:r>
            <a:endParaRPr lang="en-US" sz="1600" b="0" i="0" u="none" strike="noStrike" cap="none" dirty="0">
              <a:solidFill>
                <a:schemeClr val="dk1"/>
              </a:solidFill>
              <a:latin typeface="Arial"/>
              <a:ea typeface="Arial"/>
              <a:cs typeface="Arial"/>
              <a:sym typeface="Arial"/>
            </a:endParaRPr>
          </a:p>
          <a:p>
            <a:pPr marL="742950" marR="0" lvl="1" indent="-285750" algn="l" rtl="0">
              <a:lnSpc>
                <a:spcPct val="8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Sign up via link supplied in email to Troop. Keep Camping Coordinator informed of any attendance changes (i.e., driving on own, cancellation, late arrival)</a:t>
            </a:r>
          </a:p>
          <a:p>
            <a:pPr marL="742950" marR="0" lvl="1" indent="-285750" algn="l" rtl="0">
              <a:lnSpc>
                <a:spcPct val="80000"/>
              </a:lnSpc>
              <a:spcBef>
                <a:spcPts val="320"/>
              </a:spcBef>
              <a:spcAft>
                <a:spcPts val="0"/>
              </a:spcAft>
              <a:buClr>
                <a:schemeClr val="dk1"/>
              </a:buClr>
              <a:buSzPct val="100000"/>
              <a:buFont typeface="Arial"/>
              <a:buChar char="–"/>
            </a:pPr>
            <a:endParaRPr sz="1600" b="0" i="0" u="none" strike="noStrike" cap="none" dirty="0">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Parent needs to drive at least 1 of each 3 campouts your scout attends.</a:t>
            </a:r>
          </a:p>
          <a:p>
            <a:pPr marL="342900" marR="0" lvl="0" indent="-342900" algn="l" rtl="0">
              <a:lnSpc>
                <a:spcPct val="80000"/>
              </a:lnSpc>
              <a:spcBef>
                <a:spcPts val="360"/>
              </a:spcBef>
              <a:spcAft>
                <a:spcPts val="0"/>
              </a:spcAft>
              <a:buClr>
                <a:schemeClr val="dk1"/>
              </a:buClr>
              <a:buSzPct val="100000"/>
              <a:buFont typeface="Arial"/>
              <a:buChar char="•"/>
            </a:pPr>
            <a:endParaRPr lang="en-US" sz="1800" dirty="0">
              <a:solidFill>
                <a:schemeClr val="dk1"/>
              </a:solidFill>
            </a:endParaRPr>
          </a:p>
          <a:p>
            <a:pPr marL="342900" marR="0" lvl="0" indent="-342900" algn="l" rtl="0">
              <a:lnSpc>
                <a:spcPct val="8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Troop 10 policy that Scouts MUST wear Class A Scout shirt for the trip to campout and the trip home. </a:t>
            </a:r>
          </a:p>
          <a:p>
            <a:pPr marL="342900" marR="0" lvl="0" indent="-342900" algn="l" rtl="0">
              <a:lnSpc>
                <a:spcPct val="80000"/>
              </a:lnSpc>
              <a:spcBef>
                <a:spcPts val="360"/>
              </a:spcBef>
              <a:spcAft>
                <a:spcPts val="0"/>
              </a:spcAft>
              <a:buClr>
                <a:schemeClr val="dk1"/>
              </a:buClr>
              <a:buSzPct val="100000"/>
              <a:buFont typeface="Arial"/>
              <a:buChar char="•"/>
            </a:pPr>
            <a:endParaRPr sz="1800" b="0" i="0" u="none" strike="noStrike" cap="none" dirty="0">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Food buyer – Scout buys food for patrol</a:t>
            </a:r>
          </a:p>
          <a:p>
            <a:pPr marL="742950" marR="0" lvl="1" indent="-285750" algn="l" rtl="0">
              <a:lnSpc>
                <a:spcPct val="80000"/>
              </a:lnSpc>
              <a:spcBef>
                <a:spcPts val="320"/>
              </a:spcBef>
              <a:spcAft>
                <a:spcPts val="0"/>
              </a:spcAft>
              <a:buClr>
                <a:schemeClr val="dk1"/>
              </a:buClr>
              <a:buSzPct val="100000"/>
              <a:buFont typeface="Arial"/>
              <a:buChar char="–"/>
            </a:pPr>
            <a:r>
              <a:rPr lang="en-US" sz="1600" b="0" i="0" u="sng" strike="noStrike" cap="none" dirty="0">
                <a:solidFill>
                  <a:schemeClr val="dk1"/>
                </a:solidFill>
                <a:latin typeface="Arial"/>
                <a:ea typeface="Arial"/>
                <a:cs typeface="Arial"/>
                <a:sym typeface="Arial"/>
              </a:rPr>
              <a:t>Scout</a:t>
            </a:r>
            <a:r>
              <a:rPr lang="en-US" sz="1600" b="0" i="0" u="none" strike="noStrike" cap="none" dirty="0">
                <a:solidFill>
                  <a:schemeClr val="dk1"/>
                </a:solidFill>
                <a:latin typeface="Arial"/>
                <a:ea typeface="Arial"/>
                <a:cs typeface="Arial"/>
                <a:sym typeface="Arial"/>
              </a:rPr>
              <a:t> converts menu to shopping list. One family buys all 3 meals for Saturday. (Scouts rotate) Budget is typically $5-7 per person per meal. </a:t>
            </a:r>
          </a:p>
          <a:p>
            <a:pPr marL="742950" marR="0" lvl="1" indent="-285750" algn="l" rtl="0">
              <a:lnSpc>
                <a:spcPct val="80000"/>
              </a:lnSpc>
              <a:spcBef>
                <a:spcPts val="320"/>
              </a:spcBef>
              <a:spcAft>
                <a:spcPts val="0"/>
              </a:spcAft>
              <a:buClr>
                <a:schemeClr val="dk1"/>
              </a:buClr>
              <a:buSzPct val="100000"/>
              <a:buFont typeface="Arial"/>
              <a:buChar char="–"/>
            </a:pPr>
            <a:r>
              <a:rPr lang="en-US" sz="1600" dirty="0">
                <a:solidFill>
                  <a:schemeClr val="dk1"/>
                </a:solidFill>
              </a:rPr>
              <a:t>Reimbursement form is under “Forms” on our Troop 10 Web site. Turn in within 2 weeks.</a:t>
            </a:r>
            <a:endParaRPr lang="en-US" sz="1600" b="0" i="0" u="none" strike="noStrike" cap="none" dirty="0">
              <a:solidFill>
                <a:schemeClr val="dk1"/>
              </a:solidFill>
              <a:latin typeface="Arial"/>
              <a:ea typeface="Arial"/>
              <a:cs typeface="Arial"/>
              <a:sym typeface="Arial"/>
            </a:endParaRPr>
          </a:p>
          <a:p>
            <a:pPr marL="742950" marR="0" lvl="1" indent="-285750" algn="l" rtl="0">
              <a:lnSpc>
                <a:spcPct val="8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Please don’t overbuy. Portion carefully.</a:t>
            </a:r>
          </a:p>
          <a:p>
            <a:pPr marL="742950" marR="0" lvl="1" indent="-285750" algn="l" rtl="0">
              <a:lnSpc>
                <a:spcPct val="8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No soda.  </a:t>
            </a:r>
          </a:p>
          <a:p>
            <a:pPr marL="742950" marR="0" lvl="1" indent="-285750" algn="l" rtl="0">
              <a:lnSpc>
                <a:spcPct val="8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Be mindful of Scouts that have allergies or special food requirements.</a:t>
            </a:r>
          </a:p>
          <a:p>
            <a:pPr marL="342900" marR="0" lvl="0" indent="-165100" algn="l" rtl="0">
              <a:lnSpc>
                <a:spcPct val="100000"/>
              </a:lnSpc>
              <a:spcBef>
                <a:spcPts val="560"/>
              </a:spcBef>
              <a:spcAft>
                <a:spcPts val="0"/>
              </a:spcAft>
              <a:buClr>
                <a:schemeClr val="dk1"/>
              </a:buClr>
              <a:buSzPct val="100000"/>
              <a:buFont typeface="Arial"/>
              <a:buNone/>
            </a:pPr>
            <a:endParaRPr sz="1600" b="0" i="0" u="none" strike="noStrike" cap="none" dirty="0">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Adult patrol </a:t>
            </a:r>
          </a:p>
          <a:p>
            <a:pPr marL="742950" marR="0" lvl="1" indent="-285750" algn="l" rtl="0">
              <a:lnSpc>
                <a:spcPct val="8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One adult buys for each meal and leads cooking</a:t>
            </a:r>
          </a:p>
          <a:p>
            <a:pPr marL="742950" marR="0" lvl="1" indent="-285750" algn="l" rtl="0">
              <a:lnSpc>
                <a:spcPct val="8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Others sign up for clean-up</a:t>
            </a:r>
          </a:p>
          <a:p>
            <a:pPr marL="342900" marR="0" lvl="0" indent="-165100" algn="l" rtl="0">
              <a:lnSpc>
                <a:spcPct val="100000"/>
              </a:lnSpc>
              <a:spcBef>
                <a:spcPts val="560"/>
              </a:spcBef>
              <a:spcAft>
                <a:spcPts val="0"/>
              </a:spcAft>
              <a:buClr>
                <a:schemeClr val="dk1"/>
              </a:buClr>
              <a:buSzPct val="100000"/>
              <a:buFont typeface="Arial"/>
              <a:buNone/>
            </a:pPr>
            <a:endParaRPr sz="1600" b="0" i="0" u="none" strike="noStrike" cap="none" dirty="0">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Camping is central to the program</a:t>
            </a:r>
          </a:p>
        </p:txBody>
      </p:sp>
      <p:sp>
        <p:nvSpPr>
          <p:cNvPr id="152" name="Shape 152"/>
          <p:cNvSpPr txBox="1">
            <a:spLocks noGrp="1"/>
          </p:cNvSpPr>
          <p:nvPr>
            <p:ph type="body" idx="1"/>
          </p:nvPr>
        </p:nvSpPr>
        <p:spPr>
          <a:xfrm>
            <a:off x="457200" y="1600200"/>
            <a:ext cx="8229600" cy="4525960"/>
          </a:xfrm>
          <a:prstGeom prst="rect">
            <a:avLst/>
          </a:prstGeom>
          <a:noFill/>
          <a:ln>
            <a:noFill/>
          </a:ln>
        </p:spPr>
        <p:txBody>
          <a:bodyPr wrap="square" lIns="91425" tIns="91425" rIns="91425" bIns="91425" anchor="t" anchorCtr="0">
            <a:noAutofit/>
          </a:bodyPr>
          <a:lstStyle/>
          <a:p>
            <a:pPr marL="342900" marR="0" lvl="0" indent="-165100" algn="l" rtl="0">
              <a:lnSpc>
                <a:spcPct val="100000"/>
              </a:lnSpc>
              <a:spcBef>
                <a:spcPts val="0"/>
              </a:spcBef>
              <a:spcAft>
                <a:spcPts val="0"/>
              </a:spcAft>
              <a:buClr>
                <a:schemeClr val="dk1"/>
              </a:buClr>
              <a:buSzPct val="100000"/>
              <a:buFont typeface="Arial"/>
              <a:buChar char="•"/>
            </a:pPr>
            <a:r>
              <a:rPr lang="en-US" sz="2400" b="0" i="0" u="none" strike="noStrike" cap="none" dirty="0">
                <a:solidFill>
                  <a:srgbClr val="000000"/>
                </a:solidFill>
                <a:latin typeface="Arial"/>
                <a:ea typeface="Arial"/>
                <a:cs typeface="Arial"/>
                <a:sym typeface="Arial"/>
              </a:rPr>
              <a:t>20 nights under canvas are required for the camping merit badge. One long-term camping experience (e.g., </a:t>
            </a:r>
            <a:r>
              <a:rPr lang="en-US" sz="2400" b="0" i="0" u="none" strike="noStrike" cap="none" dirty="0" err="1">
                <a:solidFill>
                  <a:srgbClr val="000000"/>
                </a:solidFill>
                <a:latin typeface="Arial"/>
                <a:ea typeface="Arial"/>
                <a:cs typeface="Arial"/>
                <a:sym typeface="Arial"/>
              </a:rPr>
              <a:t>Napowan</a:t>
            </a:r>
            <a:r>
              <a:rPr lang="en-US" sz="2400" b="0" i="0" u="none" strike="noStrike" cap="none" dirty="0">
                <a:solidFill>
                  <a:srgbClr val="000000"/>
                </a:solidFill>
                <a:latin typeface="Arial"/>
                <a:ea typeface="Arial"/>
                <a:cs typeface="Arial"/>
                <a:sym typeface="Arial"/>
              </a:rPr>
              <a:t>) may be apply toward this requirement. Subsequent years at summer camp count as 2 nights.</a:t>
            </a:r>
          </a:p>
          <a:p>
            <a:pPr marL="342900" marR="0" lvl="0" indent="-165100" algn="l" rtl="0">
              <a:lnSpc>
                <a:spcPct val="100000"/>
              </a:lnSpc>
              <a:spcBef>
                <a:spcPts val="560"/>
              </a:spcBef>
              <a:spcAft>
                <a:spcPts val="0"/>
              </a:spcAft>
              <a:buClr>
                <a:schemeClr val="dk1"/>
              </a:buClr>
              <a:buSzPct val="100000"/>
              <a:buFont typeface="Arial"/>
              <a:buChar char="•"/>
            </a:pPr>
            <a:r>
              <a:rPr lang="en-US" sz="2400" b="0" i="0" u="none" strike="noStrike" cap="none" dirty="0">
                <a:solidFill>
                  <a:srgbClr val="000000"/>
                </a:solidFill>
                <a:latin typeface="Arial"/>
                <a:ea typeface="Arial"/>
                <a:cs typeface="Arial"/>
                <a:sym typeface="Arial"/>
              </a:rPr>
              <a:t>Often this is the Scout’s favorite part of Troop 10 involvement.</a:t>
            </a:r>
          </a:p>
          <a:p>
            <a:pPr marL="342900" marR="0" lvl="0" indent="-165100" algn="l" rtl="0">
              <a:lnSpc>
                <a:spcPct val="100000"/>
              </a:lnSpc>
              <a:spcBef>
                <a:spcPts val="560"/>
              </a:spcBef>
              <a:spcAft>
                <a:spcPts val="0"/>
              </a:spcAft>
              <a:buClr>
                <a:schemeClr val="dk1"/>
              </a:buClr>
              <a:buSzPct val="100000"/>
              <a:buFont typeface="Arial"/>
              <a:buChar char="•"/>
            </a:pPr>
            <a:r>
              <a:rPr lang="en-US" sz="2400" b="0" i="0" u="none" strike="noStrike" cap="none" dirty="0">
                <a:solidFill>
                  <a:srgbClr val="000000"/>
                </a:solidFill>
                <a:latin typeface="Arial"/>
                <a:ea typeface="Arial"/>
                <a:cs typeface="Arial"/>
                <a:sym typeface="Arial"/>
              </a:rPr>
              <a:t>Parents are expected to pitch in with driving Scouts whether or not they choose to camp.</a:t>
            </a:r>
          </a:p>
          <a:p>
            <a:pPr marL="342900" marR="0" lvl="0" indent="-165100" algn="l" rtl="0">
              <a:lnSpc>
                <a:spcPct val="100000"/>
              </a:lnSpc>
              <a:spcBef>
                <a:spcPts val="560"/>
              </a:spcBef>
              <a:spcAft>
                <a:spcPts val="0"/>
              </a:spcAft>
              <a:buClr>
                <a:schemeClr val="dk1"/>
              </a:buClr>
              <a:buSzPct val="100000"/>
              <a:buFont typeface="Arial"/>
              <a:buChar char="•"/>
            </a:pPr>
            <a:r>
              <a:rPr lang="en-US" sz="2400" b="0" i="0" u="none" strike="noStrike" cap="none" dirty="0">
                <a:solidFill>
                  <a:srgbClr val="000000"/>
                </a:solidFill>
                <a:latin typeface="Arial"/>
                <a:ea typeface="Arial"/>
                <a:cs typeface="Arial"/>
                <a:sym typeface="Arial"/>
              </a:rPr>
              <a:t>One parent in each family should be YPT trained and assist </a:t>
            </a:r>
            <a:r>
              <a:rPr lang="en-US" sz="2400" dirty="0"/>
              <a:t>with the Scouts </a:t>
            </a:r>
            <a:r>
              <a:rPr lang="en-US" sz="2400" b="0" i="0" u="none" strike="noStrike" cap="none" dirty="0">
                <a:solidFill>
                  <a:srgbClr val="000000"/>
                </a:solidFill>
                <a:latin typeface="Arial"/>
                <a:ea typeface="Arial"/>
                <a:cs typeface="Arial"/>
                <a:sym typeface="Arial"/>
              </a:rPr>
              <a:t>on a regular basis.</a:t>
            </a:r>
          </a:p>
          <a:p>
            <a:pPr marL="342900" marR="0" lvl="0" indent="-165100" algn="l" rtl="0">
              <a:lnSpc>
                <a:spcPct val="100000"/>
              </a:lnSpc>
              <a:spcBef>
                <a:spcPts val="560"/>
              </a:spcBef>
              <a:spcAft>
                <a:spcPts val="0"/>
              </a:spcAft>
              <a:buClr>
                <a:schemeClr val="dk1"/>
              </a:buClr>
              <a:buSzPct val="100000"/>
              <a:buFont typeface="Arial"/>
              <a:buNone/>
            </a:pPr>
            <a:endParaRPr sz="1400" b="0" i="0" u="none" strike="noStrike" cap="none" dirty="0">
              <a:solidFill>
                <a:srgbClr val="000000"/>
              </a:solidFill>
              <a:latin typeface="Arial"/>
              <a:ea typeface="Arial"/>
              <a:cs typeface="Arial"/>
              <a:sym typeface="Arial"/>
            </a:endParaRPr>
          </a:p>
        </p:txBody>
      </p:sp>
      <p:sp>
        <p:nvSpPr>
          <p:cNvPr id="153" name="Shape 153"/>
          <p:cNvSpPr txBox="1"/>
          <p:nvPr/>
        </p:nvSpPr>
        <p:spPr>
          <a:xfrm>
            <a:off x="3124200" y="6454773"/>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Troop 10 New Parent Orientation</a:t>
            </a:r>
          </a:p>
        </p:txBody>
      </p:sp>
      <p:sp>
        <p:nvSpPr>
          <p:cNvPr id="159" name="Shape 159"/>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60" name="Shape 160"/>
          <p:cNvSpPr txBox="1">
            <a:spLocks noGrp="1"/>
          </p:cNvSpPr>
          <p:nvPr>
            <p:ph type="title"/>
          </p:nvPr>
        </p:nvSpPr>
        <p:spPr>
          <a:xfrm>
            <a:off x="457200" y="274637"/>
            <a:ext cx="8229600" cy="487360"/>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a:solidFill>
                  <a:schemeClr val="dk2"/>
                </a:solidFill>
                <a:latin typeface="Arial"/>
                <a:ea typeface="Arial"/>
                <a:cs typeface="Arial"/>
                <a:sym typeface="Arial"/>
              </a:rPr>
              <a:t>Summer Camp at Camp Napowan</a:t>
            </a:r>
          </a:p>
        </p:txBody>
      </p:sp>
      <p:sp>
        <p:nvSpPr>
          <p:cNvPr id="161" name="Shape 161"/>
          <p:cNvSpPr txBox="1">
            <a:spLocks noGrp="1"/>
          </p:cNvSpPr>
          <p:nvPr>
            <p:ph type="body" idx="1"/>
          </p:nvPr>
        </p:nvSpPr>
        <p:spPr>
          <a:xfrm>
            <a:off x="457200" y="1600200"/>
            <a:ext cx="8229600" cy="4525960"/>
          </a:xfrm>
          <a:prstGeom prst="rect">
            <a:avLst/>
          </a:prstGeom>
          <a:noFill/>
          <a:ln>
            <a:noFill/>
          </a:ln>
        </p:spPr>
        <p:txBody>
          <a:bodyPr wrap="square" lIns="91425" tIns="45700" rIns="91425" bIns="45700" anchor="t" anchorCtr="0">
            <a:noAutofit/>
          </a:bodyPr>
          <a:lstStyle/>
          <a:p>
            <a:pPr marL="342900" marR="0" lvl="0" indent="-342900" algn="l" rtl="0">
              <a:lnSpc>
                <a:spcPct val="90000"/>
              </a:lnSpc>
              <a:spcBef>
                <a:spcPts val="0"/>
              </a:spcBef>
              <a:spcAft>
                <a:spcPts val="60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Troop 10 goes to summer camp for the first week of camp, usually the last 3</a:t>
            </a:r>
            <a:r>
              <a:rPr lang="en-US" sz="2000" b="0" i="0" u="none" strike="noStrike" cap="none" baseline="30000" dirty="0">
                <a:solidFill>
                  <a:schemeClr val="dk1"/>
                </a:solidFill>
                <a:latin typeface="Arial"/>
                <a:ea typeface="Arial"/>
                <a:cs typeface="Arial"/>
                <a:sym typeface="Arial"/>
              </a:rPr>
              <a:t>rd</a:t>
            </a:r>
            <a:r>
              <a:rPr lang="en-US" sz="2000" b="0" i="0" u="none" strike="noStrike" cap="none" dirty="0">
                <a:solidFill>
                  <a:schemeClr val="dk1"/>
                </a:solidFill>
                <a:latin typeface="Arial"/>
                <a:ea typeface="Arial"/>
                <a:cs typeface="Arial"/>
                <a:sym typeface="Arial"/>
              </a:rPr>
              <a:t> week of June.</a:t>
            </a:r>
            <a:endParaRPr lang="en-US" sz="2000" dirty="0">
              <a:solidFill>
                <a:schemeClr val="dk1"/>
              </a:solidFill>
            </a:endParaRPr>
          </a:p>
          <a:p>
            <a:pPr marL="342900" marR="0" lvl="0" indent="-342900" algn="l" rtl="0">
              <a:lnSpc>
                <a:spcPct val="90000"/>
              </a:lnSpc>
              <a:spcBef>
                <a:spcPts val="0"/>
              </a:spcBef>
              <a:spcAft>
                <a:spcPts val="60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Near Wild Rose, Wisconsin – past the Dells</a:t>
            </a:r>
          </a:p>
          <a:p>
            <a:pPr marL="342900" marR="0" lvl="0" indent="-342900" algn="l" rtl="0">
              <a:lnSpc>
                <a:spcPct val="90000"/>
              </a:lnSpc>
              <a:spcBef>
                <a:spcPts val="400"/>
              </a:spcBef>
              <a:spcAft>
                <a:spcPts val="60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Great opportunity for advancement, especially merit badges</a:t>
            </a:r>
          </a:p>
          <a:p>
            <a:pPr marL="342900" marR="0" lvl="0" indent="-342900" algn="l" rtl="0">
              <a:lnSpc>
                <a:spcPct val="90000"/>
              </a:lnSpc>
              <a:spcBef>
                <a:spcPts val="400"/>
              </a:spcBef>
              <a:spcAft>
                <a:spcPts val="60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Swimming, shooting, boating, all the summer fun</a:t>
            </a:r>
          </a:p>
          <a:p>
            <a:pPr marL="177800" marR="0" lvl="0" indent="0" algn="l" rtl="0">
              <a:lnSpc>
                <a:spcPct val="100000"/>
              </a:lnSpc>
              <a:spcBef>
                <a:spcPts val="560"/>
              </a:spcBef>
              <a:spcAft>
                <a:spcPts val="0"/>
              </a:spcAft>
              <a:buClr>
                <a:schemeClr val="dk1"/>
              </a:buClr>
              <a:buSzPct val="25000"/>
              <a:buFont typeface="Arial"/>
              <a:buNone/>
            </a:pPr>
            <a:endParaRPr sz="2000" b="0" i="0" u="none" strike="noStrike" cap="none" dirty="0">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Troop 10 New Parent Orientation</a:t>
            </a:r>
          </a:p>
        </p:txBody>
      </p:sp>
      <p:sp>
        <p:nvSpPr>
          <p:cNvPr id="167" name="Shape 167"/>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68" name="Shape 168"/>
          <p:cNvSpPr txBox="1">
            <a:spLocks noGrp="1"/>
          </p:cNvSpPr>
          <p:nvPr>
            <p:ph type="title"/>
          </p:nvPr>
        </p:nvSpPr>
        <p:spPr>
          <a:xfrm>
            <a:off x="457200" y="274637"/>
            <a:ext cx="8229600" cy="792162"/>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a:solidFill>
                  <a:schemeClr val="dk2"/>
                </a:solidFill>
                <a:latin typeface="Arial"/>
                <a:ea typeface="Arial"/>
                <a:cs typeface="Arial"/>
                <a:sym typeface="Arial"/>
              </a:rPr>
              <a:t>Suggested Gear</a:t>
            </a:r>
          </a:p>
        </p:txBody>
      </p:sp>
      <p:sp>
        <p:nvSpPr>
          <p:cNvPr id="169" name="Shape 169"/>
          <p:cNvSpPr txBox="1">
            <a:spLocks noGrp="1"/>
          </p:cNvSpPr>
          <p:nvPr>
            <p:ph type="body" idx="1"/>
          </p:nvPr>
        </p:nvSpPr>
        <p:spPr>
          <a:xfrm>
            <a:off x="381000" y="1371600"/>
            <a:ext cx="8229600" cy="4525960"/>
          </a:xfrm>
          <a:prstGeom prst="rect">
            <a:avLst/>
          </a:prstGeom>
          <a:noFill/>
          <a:ln>
            <a:noFill/>
          </a:ln>
        </p:spPr>
        <p:txBody>
          <a:bodyPr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Shakedown: specific gear for the campout listed on sign-up sheet</a:t>
            </a:r>
          </a:p>
          <a:p>
            <a:pPr marL="342900" marR="0" lvl="0" indent="-34290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General packing list in Handbook</a:t>
            </a:r>
          </a:p>
          <a:p>
            <a:pPr marL="342900" marR="0" lvl="0" indent="-34290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Look at weather forecast for the week</a:t>
            </a:r>
          </a:p>
          <a:p>
            <a:pPr marL="342900" marR="0" lvl="0" indent="-165100" algn="l" rtl="0">
              <a:lnSpc>
                <a:spcPct val="100000"/>
              </a:lnSpc>
              <a:spcBef>
                <a:spcPts val="560"/>
              </a:spcBef>
              <a:spcAft>
                <a:spcPts val="0"/>
              </a:spcAft>
              <a:buClr>
                <a:schemeClr val="dk1"/>
              </a:buClr>
              <a:buSzPct val="100000"/>
              <a:buFont typeface="Arial"/>
              <a:buNone/>
            </a:pPr>
            <a:endParaRPr sz="2000" b="0" i="0" u="none" strike="noStrike" cap="none" dirty="0">
              <a:solidFill>
                <a:schemeClr val="dk1"/>
              </a:solidFill>
              <a:latin typeface="Arial"/>
              <a:ea typeface="Arial"/>
              <a:cs typeface="Arial"/>
              <a:sym typeface="Arial"/>
            </a:endParaRPr>
          </a:p>
          <a:p>
            <a:pPr marL="342900" marR="0" lvl="0" indent="-34290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Packing light – Can your scout easily carry all of his gear? Use duffle bag to keep all gear together.</a:t>
            </a:r>
          </a:p>
          <a:p>
            <a:pPr marL="342900" marR="0" lvl="0" indent="-34290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Specific suggestions </a:t>
            </a:r>
          </a:p>
          <a:p>
            <a:pPr marL="742950" marR="0" lvl="1" indent="-285750" algn="l" rtl="0">
              <a:lnSpc>
                <a:spcPct val="9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Sleeping bag (down or synthetic)	- </a:t>
            </a:r>
            <a:r>
              <a:rPr lang="en-US" sz="1600" b="0" i="0" u="none" strike="noStrike" cap="none" dirty="0" err="1">
                <a:solidFill>
                  <a:schemeClr val="dk1"/>
                </a:solidFill>
                <a:latin typeface="Arial"/>
                <a:ea typeface="Arial"/>
                <a:cs typeface="Arial"/>
                <a:sym typeface="Arial"/>
              </a:rPr>
              <a:t>Therm</a:t>
            </a:r>
            <a:r>
              <a:rPr lang="en-US" sz="1600" b="0" i="0" u="none" strike="noStrike" cap="none" dirty="0">
                <a:solidFill>
                  <a:schemeClr val="dk1"/>
                </a:solidFill>
                <a:latin typeface="Arial"/>
                <a:ea typeface="Arial"/>
                <a:cs typeface="Arial"/>
                <a:sym typeface="Arial"/>
              </a:rPr>
              <a:t> O Rest sleeping pad</a:t>
            </a:r>
          </a:p>
          <a:p>
            <a:pPr marL="742950" marR="0" lvl="1" indent="-285750" algn="l" rtl="0">
              <a:lnSpc>
                <a:spcPct val="9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Refillable water bottle 			- Headlamp</a:t>
            </a:r>
          </a:p>
          <a:p>
            <a:pPr marL="742950" marR="0" lvl="1" indent="-285750" algn="l" rtl="0">
              <a:lnSpc>
                <a:spcPct val="9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No cotton - especially socks		- Mess kit in mesh bag</a:t>
            </a:r>
          </a:p>
          <a:p>
            <a:pPr marL="342900" marR="0" lvl="0" indent="-165100" algn="l" rtl="0">
              <a:lnSpc>
                <a:spcPct val="100000"/>
              </a:lnSpc>
              <a:spcBef>
                <a:spcPts val="560"/>
              </a:spcBef>
              <a:spcAft>
                <a:spcPts val="0"/>
              </a:spcAft>
              <a:buClr>
                <a:schemeClr val="dk1"/>
              </a:buClr>
              <a:buSzPct val="100000"/>
              <a:buFont typeface="Arial"/>
              <a:buNone/>
            </a:pPr>
            <a:endParaRPr sz="1600" b="0" i="0" u="none" strike="noStrike" cap="none" dirty="0">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Troop 10 New Parent Orientation</a:t>
            </a:r>
          </a:p>
        </p:txBody>
      </p:sp>
      <p:sp>
        <p:nvSpPr>
          <p:cNvPr id="167" name="Shape 167"/>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68" name="Shape 168"/>
          <p:cNvSpPr txBox="1">
            <a:spLocks noGrp="1"/>
          </p:cNvSpPr>
          <p:nvPr>
            <p:ph type="title"/>
          </p:nvPr>
        </p:nvSpPr>
        <p:spPr>
          <a:xfrm>
            <a:off x="457200" y="274637"/>
            <a:ext cx="8229600" cy="792162"/>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dirty="0">
                <a:solidFill>
                  <a:schemeClr val="dk2"/>
                </a:solidFill>
              </a:rPr>
              <a:t>BSA Health Forms</a:t>
            </a:r>
            <a:endParaRPr lang="en-US" sz="3200" b="0" i="0" u="none" strike="noStrike" cap="none" dirty="0">
              <a:solidFill>
                <a:schemeClr val="dk2"/>
              </a:solidFill>
              <a:latin typeface="Arial"/>
              <a:ea typeface="Arial"/>
              <a:cs typeface="Arial"/>
              <a:sym typeface="Arial"/>
            </a:endParaRPr>
          </a:p>
        </p:txBody>
      </p:sp>
      <p:sp>
        <p:nvSpPr>
          <p:cNvPr id="169" name="Shape 169"/>
          <p:cNvSpPr txBox="1">
            <a:spLocks noGrp="1"/>
          </p:cNvSpPr>
          <p:nvPr>
            <p:ph type="body" idx="1"/>
          </p:nvPr>
        </p:nvSpPr>
        <p:spPr>
          <a:xfrm>
            <a:off x="381000" y="1371600"/>
            <a:ext cx="8229600" cy="4525960"/>
          </a:xfrm>
          <a:prstGeom prst="rect">
            <a:avLst/>
          </a:prstGeom>
          <a:noFill/>
          <a:ln>
            <a:noFill/>
          </a:ln>
        </p:spPr>
        <p:txBody>
          <a:bodyPr wrap="square" lIns="91425" tIns="45700" rIns="91425" bIns="45700" anchor="t" anchorCtr="0">
            <a:noAutofit/>
          </a:bodyPr>
          <a:lstStyle/>
          <a:p>
            <a:pPr marL="266700" indent="0">
              <a:buNone/>
            </a:pPr>
            <a:endParaRPr lang="en-US" sz="2000" dirty="0"/>
          </a:p>
          <a:p>
            <a:pPr marL="266700" indent="0">
              <a:buNone/>
            </a:pPr>
            <a:r>
              <a:rPr lang="en-US" sz="1800" dirty="0"/>
              <a:t>All Scouts and Adults attending troop campouts and activities are required to have BSA health forms Parts A, B1, B2 (health history and permission form) with a copy of front and back of insurance card on file with the troop. </a:t>
            </a:r>
          </a:p>
          <a:p>
            <a:pPr marL="266700" indent="0">
              <a:buNone/>
            </a:pPr>
            <a:r>
              <a:rPr lang="en-US" sz="1800" dirty="0"/>
              <a:t>All Scouts attending Summer Camp (</a:t>
            </a:r>
            <a:r>
              <a:rPr lang="en-US" sz="1800" dirty="0" err="1"/>
              <a:t>Napowan</a:t>
            </a:r>
            <a:r>
              <a:rPr lang="en-US" sz="1800" dirty="0"/>
              <a:t>) require a physical examination within the </a:t>
            </a:r>
            <a:r>
              <a:rPr lang="en-US" sz="1800" u="sng" dirty="0"/>
              <a:t>12 months</a:t>
            </a:r>
            <a:r>
              <a:rPr lang="en-US" sz="1800" dirty="0"/>
              <a:t> prior to attending camp. Parts A, B1, B2, and C of the BSA health form must be completed. Also, need front and back copy of insurance card. </a:t>
            </a:r>
          </a:p>
          <a:p>
            <a:pPr marL="266700" indent="0">
              <a:buNone/>
            </a:pPr>
            <a:endParaRPr lang="en-US" sz="1800" b="1" dirty="0"/>
          </a:p>
          <a:p>
            <a:pPr marL="266700" indent="0">
              <a:buNone/>
            </a:pPr>
            <a:r>
              <a:rPr lang="en-US" sz="1800" b="1" dirty="0"/>
              <a:t>Adults</a:t>
            </a:r>
            <a:endParaRPr lang="en-US" sz="1800" dirty="0"/>
          </a:p>
          <a:p>
            <a:r>
              <a:rPr lang="en-US" sz="1800" dirty="0"/>
              <a:t>Adults staying at </a:t>
            </a:r>
            <a:r>
              <a:rPr lang="en-US" sz="1800" dirty="0" err="1"/>
              <a:t>Napowan</a:t>
            </a:r>
            <a:r>
              <a:rPr lang="en-US" sz="1800" dirty="0"/>
              <a:t> for more than 72 hours are required to have a physical within 12 months prior to camp. Parts A, B1, B2 and C are required.  If staying less than 72 hours only Parts A, B1 and B2 are required. Also, need front and back copy of insurance card. </a:t>
            </a:r>
          </a:p>
          <a:p>
            <a:pPr marL="342900" marR="0" lvl="0" indent="-165100" algn="l" rtl="0">
              <a:lnSpc>
                <a:spcPct val="100000"/>
              </a:lnSpc>
              <a:spcBef>
                <a:spcPts val="560"/>
              </a:spcBef>
              <a:spcAft>
                <a:spcPts val="0"/>
              </a:spcAft>
              <a:buClr>
                <a:schemeClr val="dk1"/>
              </a:buClr>
              <a:buSzPct val="100000"/>
              <a:buFont typeface="Arial"/>
              <a:buNone/>
            </a:pPr>
            <a:endParaRPr lang="en-US" sz="16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16379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175" name="Shape 175"/>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76" name="Shape 176"/>
          <p:cNvSpPr txBox="1">
            <a:spLocks noGrp="1"/>
          </p:cNvSpPr>
          <p:nvPr>
            <p:ph type="title"/>
          </p:nvPr>
        </p:nvSpPr>
        <p:spPr>
          <a:xfrm>
            <a:off x="457200" y="274637"/>
            <a:ext cx="8229600" cy="1143000"/>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a:solidFill>
                  <a:schemeClr val="dk2"/>
                </a:solidFill>
                <a:latin typeface="Arial"/>
                <a:ea typeface="Arial"/>
                <a:cs typeface="Arial"/>
                <a:sym typeface="Arial"/>
              </a:rPr>
              <a:t>Scout Account</a:t>
            </a:r>
          </a:p>
        </p:txBody>
      </p:sp>
      <p:sp>
        <p:nvSpPr>
          <p:cNvPr id="177" name="Shape 177"/>
          <p:cNvSpPr txBox="1">
            <a:spLocks noGrp="1"/>
          </p:cNvSpPr>
          <p:nvPr>
            <p:ph type="body" idx="1"/>
          </p:nvPr>
        </p:nvSpPr>
        <p:spPr>
          <a:xfrm>
            <a:off x="457200" y="1600200"/>
            <a:ext cx="8229600" cy="4525960"/>
          </a:xfrm>
          <a:prstGeom prst="rect">
            <a:avLst/>
          </a:prstGeom>
          <a:noFill/>
          <a:ln>
            <a:noFill/>
          </a:ln>
        </p:spPr>
        <p:txBody>
          <a:bodyPr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2400" b="0" i="0" u="none" strike="noStrike" cap="none" dirty="0">
                <a:solidFill>
                  <a:schemeClr val="dk1"/>
                </a:solidFill>
                <a:latin typeface="Arial"/>
                <a:ea typeface="Arial"/>
                <a:cs typeface="Arial"/>
                <a:sym typeface="Arial"/>
              </a:rPr>
              <a:t>What is it?</a:t>
            </a:r>
          </a:p>
          <a:p>
            <a:pPr marL="742950" marR="0" lvl="1" indent="-285750" algn="l" rtl="0">
              <a:lnSpc>
                <a:spcPct val="10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A Scout can earn money for Scouting activities and Scouting activity-related gear.</a:t>
            </a:r>
          </a:p>
          <a:p>
            <a:pPr marL="742950" marR="0" lvl="1" indent="-285750" algn="l" rtl="0">
              <a:lnSpc>
                <a:spcPct val="10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Scout (not troop) fundraisers – popcorn, wreaths, plant sale</a:t>
            </a:r>
          </a:p>
          <a:p>
            <a:pPr marL="742950" marR="0" lvl="1" indent="-285750" algn="l" rtl="0">
              <a:lnSpc>
                <a:spcPct val="10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Troop holds Scout’s money</a:t>
            </a:r>
          </a:p>
          <a:p>
            <a:pPr marL="342900" marR="0" lvl="0" indent="-165100" algn="l" rtl="0">
              <a:lnSpc>
                <a:spcPct val="100000"/>
              </a:lnSpc>
              <a:spcBef>
                <a:spcPts val="560"/>
              </a:spcBef>
              <a:spcAft>
                <a:spcPts val="0"/>
              </a:spcAft>
              <a:buClr>
                <a:schemeClr val="dk1"/>
              </a:buClr>
              <a:buSzPct val="100000"/>
              <a:buFont typeface="Arial"/>
              <a:buNone/>
            </a:pPr>
            <a:endParaRPr sz="20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480"/>
              </a:spcBef>
              <a:spcAft>
                <a:spcPts val="0"/>
              </a:spcAft>
              <a:buClr>
                <a:schemeClr val="dk1"/>
              </a:buClr>
              <a:buSzPct val="100000"/>
              <a:buFont typeface="Arial"/>
              <a:buChar char="•"/>
            </a:pPr>
            <a:r>
              <a:rPr lang="en-US" sz="2400" b="0" i="0" u="none" strike="noStrike" cap="none" dirty="0">
                <a:solidFill>
                  <a:schemeClr val="dk1"/>
                </a:solidFill>
                <a:latin typeface="Arial"/>
                <a:ea typeface="Arial"/>
                <a:cs typeface="Arial"/>
                <a:sym typeface="Arial"/>
              </a:rPr>
              <a:t>Money can be “spent” by designating payment choice for campouts or by sending gear receipts to Treasurer for reimbursement.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183" name="Shape 183"/>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84" name="Shape 184"/>
          <p:cNvSpPr txBox="1">
            <a:spLocks noGrp="1"/>
          </p:cNvSpPr>
          <p:nvPr>
            <p:ph type="title"/>
          </p:nvPr>
        </p:nvSpPr>
        <p:spPr>
          <a:xfrm>
            <a:off x="457200" y="274637"/>
            <a:ext cx="8229600" cy="1143000"/>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a:solidFill>
                  <a:schemeClr val="dk2"/>
                </a:solidFill>
                <a:latin typeface="Arial"/>
                <a:ea typeface="Arial"/>
                <a:cs typeface="Arial"/>
                <a:sym typeface="Arial"/>
              </a:rPr>
              <a:t>High Adventure</a:t>
            </a:r>
          </a:p>
        </p:txBody>
      </p:sp>
      <p:sp>
        <p:nvSpPr>
          <p:cNvPr id="185" name="Shape 185"/>
          <p:cNvSpPr txBox="1">
            <a:spLocks noGrp="1"/>
          </p:cNvSpPr>
          <p:nvPr>
            <p:ph type="body" idx="1"/>
          </p:nvPr>
        </p:nvSpPr>
        <p:spPr>
          <a:xfrm>
            <a:off x="457200" y="1600200"/>
            <a:ext cx="8229600" cy="4525960"/>
          </a:xfrm>
          <a:prstGeom prst="rect">
            <a:avLst/>
          </a:prstGeom>
          <a:noFill/>
          <a:ln>
            <a:noFill/>
          </a:ln>
        </p:spPr>
        <p:txBody>
          <a:bodyPr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Opportunities</a:t>
            </a:r>
          </a:p>
          <a:p>
            <a:pPr marL="742950" marR="0" lvl="1" indent="-285750" algn="l" rtl="0">
              <a:lnSpc>
                <a:spcPct val="9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National BSA – </a:t>
            </a:r>
            <a:r>
              <a:rPr lang="en-US" sz="1800" b="0" i="0" u="none" strike="noStrike" cap="none" dirty="0" err="1">
                <a:solidFill>
                  <a:schemeClr val="dk1"/>
                </a:solidFill>
                <a:latin typeface="Arial"/>
                <a:ea typeface="Arial"/>
                <a:cs typeface="Arial"/>
                <a:sym typeface="Arial"/>
              </a:rPr>
              <a:t>Philmont</a:t>
            </a:r>
            <a:r>
              <a:rPr lang="en-US" sz="1800" b="0" i="0" u="none" strike="noStrike" cap="none" dirty="0">
                <a:solidFill>
                  <a:schemeClr val="dk1"/>
                </a:solidFill>
                <a:latin typeface="Arial"/>
                <a:ea typeface="Arial"/>
                <a:cs typeface="Arial"/>
                <a:sym typeface="Arial"/>
              </a:rPr>
              <a:t> (backpacking), </a:t>
            </a:r>
            <a:r>
              <a:rPr lang="en-US" sz="1800" b="0" i="0" u="none" strike="noStrike" cap="none" dirty="0" err="1">
                <a:solidFill>
                  <a:schemeClr val="dk1"/>
                </a:solidFill>
                <a:latin typeface="Arial"/>
                <a:ea typeface="Arial"/>
                <a:cs typeface="Arial"/>
                <a:sym typeface="Arial"/>
              </a:rPr>
              <a:t>Seabase</a:t>
            </a:r>
            <a:r>
              <a:rPr lang="en-US" sz="1800" b="0" i="0" u="none" strike="noStrike" cap="none" dirty="0">
                <a:solidFill>
                  <a:schemeClr val="dk1"/>
                </a:solidFill>
                <a:latin typeface="Arial"/>
                <a:ea typeface="Arial"/>
                <a:cs typeface="Arial"/>
                <a:sym typeface="Arial"/>
              </a:rPr>
              <a:t> (sailing), Atikokan (canoeing)</a:t>
            </a:r>
          </a:p>
          <a:p>
            <a:pPr marL="742950" marR="0" lvl="1" indent="-285750" algn="l" rtl="0">
              <a:lnSpc>
                <a:spcPct val="9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Other – Jamboree, </a:t>
            </a:r>
            <a:r>
              <a:rPr lang="en-US" sz="1800" dirty="0">
                <a:solidFill>
                  <a:schemeClr val="dk1"/>
                </a:solidFill>
              </a:rPr>
              <a:t>Summit Bechtel in VA, Boundary Waters/</a:t>
            </a:r>
            <a:r>
              <a:rPr lang="en-US" sz="1800" b="0" i="0" u="none" strike="noStrike" cap="none" dirty="0" err="1">
                <a:solidFill>
                  <a:schemeClr val="dk1"/>
                </a:solidFill>
                <a:latin typeface="Arial"/>
                <a:ea typeface="Arial"/>
                <a:cs typeface="Arial"/>
                <a:sym typeface="Arial"/>
              </a:rPr>
              <a:t>Quetico</a:t>
            </a:r>
            <a:r>
              <a:rPr lang="en-US" sz="1800" b="0" i="0" u="none" strike="noStrike" cap="none" dirty="0">
                <a:solidFill>
                  <a:schemeClr val="dk1"/>
                </a:solidFill>
                <a:latin typeface="Arial"/>
                <a:ea typeface="Arial"/>
                <a:cs typeface="Arial"/>
                <a:sym typeface="Arial"/>
              </a:rPr>
              <a:t> (canoeing), UK trips (2011, 2014, 2017)</a:t>
            </a:r>
          </a:p>
          <a:p>
            <a:pPr marL="342900" marR="0" lvl="0" indent="-165100" algn="l" rtl="0">
              <a:lnSpc>
                <a:spcPct val="100000"/>
              </a:lnSpc>
              <a:spcBef>
                <a:spcPts val="560"/>
              </a:spcBef>
              <a:spcAft>
                <a:spcPts val="0"/>
              </a:spcAft>
              <a:buClr>
                <a:schemeClr val="dk1"/>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Generally Scouts have to be 13 or 14 years old at time of trip.  Depends on camp requirements </a:t>
            </a:r>
            <a:r>
              <a:rPr lang="en-US" sz="2000" b="0" i="0" u="sng" strike="noStrike" cap="none" dirty="0">
                <a:solidFill>
                  <a:schemeClr val="dk1"/>
                </a:solidFill>
                <a:latin typeface="Arial"/>
                <a:ea typeface="Arial"/>
                <a:cs typeface="Arial"/>
                <a:sym typeface="Arial"/>
              </a:rPr>
              <a:t>and</a:t>
            </a:r>
            <a:r>
              <a:rPr lang="en-US" sz="2000" b="0" i="0" u="none" strike="noStrike" cap="none" dirty="0">
                <a:solidFill>
                  <a:schemeClr val="dk1"/>
                </a:solidFill>
                <a:latin typeface="Arial"/>
                <a:ea typeface="Arial"/>
                <a:cs typeface="Arial"/>
                <a:sym typeface="Arial"/>
              </a:rPr>
              <a:t> with Scoutmaster and expedition leader approval.</a:t>
            </a:r>
          </a:p>
          <a:p>
            <a:pPr marL="342900" marR="0" lvl="0" indent="-165100" algn="l" rtl="0">
              <a:lnSpc>
                <a:spcPct val="100000"/>
              </a:lnSpc>
              <a:spcBef>
                <a:spcPts val="560"/>
              </a:spcBef>
              <a:spcAft>
                <a:spcPts val="0"/>
              </a:spcAft>
              <a:buClr>
                <a:schemeClr val="dk1"/>
              </a:buClr>
              <a:buSzPct val="100000"/>
              <a:buFont typeface="Arial"/>
              <a:buNone/>
            </a:pPr>
            <a:endParaRPr sz="2000" b="0" i="0" u="none" strike="noStrike" cap="none" dirty="0">
              <a:solidFill>
                <a:schemeClr val="dk1"/>
              </a:solidFill>
              <a:latin typeface="Arial"/>
              <a:ea typeface="Arial"/>
              <a:cs typeface="Arial"/>
              <a:sym typeface="Arial"/>
            </a:endParaRPr>
          </a:p>
          <a:p>
            <a:pPr marL="342900" marR="0" lvl="0" indent="-34290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These trips are run by interested parents. This could be YOU.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191" name="Shape 191"/>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92" name="Shape 192"/>
          <p:cNvSpPr txBox="1">
            <a:spLocks noGrp="1"/>
          </p:cNvSpPr>
          <p:nvPr>
            <p:ph type="title"/>
          </p:nvPr>
        </p:nvSpPr>
        <p:spPr>
          <a:xfrm>
            <a:off x="457200" y="274637"/>
            <a:ext cx="8229600" cy="1143000"/>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a:solidFill>
                  <a:schemeClr val="dk2"/>
                </a:solidFill>
                <a:latin typeface="Arial"/>
                <a:ea typeface="Arial"/>
                <a:cs typeface="Arial"/>
                <a:sym typeface="Arial"/>
              </a:rPr>
              <a:t>Other</a:t>
            </a:r>
          </a:p>
        </p:txBody>
      </p:sp>
      <p:sp>
        <p:nvSpPr>
          <p:cNvPr id="193" name="Shape 193"/>
          <p:cNvSpPr txBox="1">
            <a:spLocks noGrp="1"/>
          </p:cNvSpPr>
          <p:nvPr>
            <p:ph type="body" idx="1"/>
          </p:nvPr>
        </p:nvSpPr>
        <p:spPr>
          <a:xfrm>
            <a:off x="457200" y="1143000"/>
            <a:ext cx="8229600" cy="4876798"/>
          </a:xfrm>
          <a:prstGeom prst="rect">
            <a:avLst/>
          </a:prstGeom>
          <a:noFill/>
          <a:ln>
            <a:noFill/>
          </a:ln>
        </p:spPr>
        <p:txBody>
          <a:bodyPr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1600" b="1" i="0" u="none" strike="noStrike" cap="none" dirty="0">
                <a:solidFill>
                  <a:schemeClr val="dk1"/>
                </a:solidFill>
                <a:latin typeface="Arial"/>
                <a:ea typeface="Arial"/>
                <a:cs typeface="Arial"/>
                <a:sym typeface="Arial"/>
              </a:rPr>
              <a:t>Uniform</a:t>
            </a:r>
          </a:p>
          <a:p>
            <a:pPr marL="742950" marR="0" lvl="1" indent="-285750" algn="l" rtl="0">
              <a:lnSpc>
                <a:spcPct val="10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Class A = Scout shirt with neckerchief and khaki, Scout, or trail pants (no jeans or athletic pants). To be worn first meeting of the month, traveling to and from campouts, for Scoutmaster Conferences and Board of Reviews</a:t>
            </a:r>
          </a:p>
          <a:p>
            <a:pPr marL="742950" marR="0" lvl="1" indent="-285750" algn="l" rtl="0">
              <a:lnSpc>
                <a:spcPct val="10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Keep rank patch current</a:t>
            </a:r>
          </a:p>
          <a:p>
            <a:pPr marL="742950" marR="0" lvl="1" indent="-285750" algn="l" rtl="0">
              <a:lnSpc>
                <a:spcPct val="10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Shirt must be tucked in </a:t>
            </a:r>
          </a:p>
          <a:p>
            <a:pPr marL="742950" marR="0" lvl="1" indent="-285750" algn="l" rtl="0">
              <a:lnSpc>
                <a:spcPct val="10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Troop 10 or BSA Activity Shirt for “Activity Shirt Meetings” and at </a:t>
            </a:r>
            <a:r>
              <a:rPr lang="en-US" sz="1600" b="0" i="0" u="none" strike="noStrike" cap="none" dirty="0" err="1">
                <a:solidFill>
                  <a:schemeClr val="dk1"/>
                </a:solidFill>
                <a:latin typeface="Arial"/>
                <a:ea typeface="Arial"/>
                <a:cs typeface="Arial"/>
                <a:sym typeface="Arial"/>
              </a:rPr>
              <a:t>Napowan</a:t>
            </a:r>
            <a:r>
              <a:rPr lang="en-US" sz="1600" b="0" i="0" u="none" strike="noStrike" cap="none" dirty="0">
                <a:solidFill>
                  <a:schemeClr val="dk1"/>
                </a:solidFill>
                <a:latin typeface="Arial"/>
                <a:ea typeface="Arial"/>
                <a:cs typeface="Arial"/>
                <a:sym typeface="Arial"/>
              </a:rPr>
              <a:t> and campouts when Class A’s are not required (non-Scout t-shirts and sweatshirts are fine also for campouts and </a:t>
            </a:r>
            <a:r>
              <a:rPr lang="en-US" sz="1600" b="0" i="0" u="none" strike="noStrike" cap="none" dirty="0" err="1">
                <a:solidFill>
                  <a:schemeClr val="dk1"/>
                </a:solidFill>
                <a:latin typeface="Arial"/>
                <a:ea typeface="Arial"/>
                <a:cs typeface="Arial"/>
                <a:sym typeface="Arial"/>
              </a:rPr>
              <a:t>Napowan</a:t>
            </a:r>
            <a:r>
              <a:rPr lang="en-US" sz="1600" b="0" i="0" u="none" strike="noStrike" cap="none" dirty="0">
                <a:solidFill>
                  <a:schemeClr val="dk1"/>
                </a:solidFill>
                <a:latin typeface="Arial"/>
                <a:ea typeface="Arial"/>
                <a:cs typeface="Arial"/>
                <a:sym typeface="Arial"/>
              </a:rPr>
              <a:t>)</a:t>
            </a:r>
          </a:p>
          <a:p>
            <a:pPr marL="342900" marR="0" lvl="0" indent="-165100" algn="l" rtl="0">
              <a:lnSpc>
                <a:spcPct val="100000"/>
              </a:lnSpc>
              <a:spcBef>
                <a:spcPts val="560"/>
              </a:spcBef>
              <a:spcAft>
                <a:spcPts val="0"/>
              </a:spcAft>
              <a:buClr>
                <a:schemeClr val="dk1"/>
              </a:buClr>
              <a:buSzPct val="100000"/>
              <a:buFont typeface="Arial"/>
              <a:buNone/>
            </a:pPr>
            <a:endParaRPr sz="16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ct val="100000"/>
              <a:buFont typeface="Arial"/>
              <a:buChar char="•"/>
            </a:pPr>
            <a:r>
              <a:rPr lang="en-US" sz="1600" b="1" i="0" u="none" strike="noStrike" cap="none" dirty="0">
                <a:solidFill>
                  <a:schemeClr val="dk1"/>
                </a:solidFill>
                <a:latin typeface="Arial"/>
                <a:ea typeface="Arial"/>
                <a:cs typeface="Arial"/>
                <a:sym typeface="Arial"/>
              </a:rPr>
              <a:t>Parents can participate in Pledge of Allegiance, Scout Oath and Promise, and the singing of Taps</a:t>
            </a:r>
          </a:p>
          <a:p>
            <a:pPr marL="742950" marR="0" lvl="1" indent="-285750" algn="l" rtl="0">
              <a:lnSpc>
                <a:spcPct val="10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Scout sign - 3 fingers, forearm is 90° to upper arm</a:t>
            </a:r>
          </a:p>
          <a:p>
            <a:pPr marL="742950" marR="0" lvl="1" indent="-285750" algn="l" rtl="0">
              <a:lnSpc>
                <a:spcPct val="10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Scout salute - only if in uniform; otherwise, hand over heart</a:t>
            </a:r>
          </a:p>
          <a:p>
            <a:pPr marL="342900" marR="0" lvl="0" indent="-165100" algn="l" rtl="0">
              <a:lnSpc>
                <a:spcPct val="100000"/>
              </a:lnSpc>
              <a:spcBef>
                <a:spcPts val="560"/>
              </a:spcBef>
              <a:spcAft>
                <a:spcPts val="0"/>
              </a:spcAft>
              <a:buClr>
                <a:schemeClr val="dk1"/>
              </a:buClr>
              <a:buSzPct val="100000"/>
              <a:buFont typeface="Arial"/>
              <a:buNone/>
            </a:pPr>
            <a:endParaRPr sz="16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ct val="100000"/>
              <a:buFont typeface="Arial"/>
              <a:buChar char="•"/>
            </a:pPr>
            <a:r>
              <a:rPr lang="en-US" sz="1600" b="1" i="0" u="none" strike="noStrike" cap="none" dirty="0">
                <a:solidFill>
                  <a:schemeClr val="dk1"/>
                </a:solidFill>
                <a:latin typeface="Arial"/>
                <a:ea typeface="Arial"/>
                <a:cs typeface="Arial"/>
                <a:sym typeface="Arial"/>
              </a:rPr>
              <a:t>Useful websites</a:t>
            </a:r>
          </a:p>
          <a:p>
            <a:pPr lvl="0" indent="-342900">
              <a:spcBef>
                <a:spcPts val="320"/>
              </a:spcBef>
              <a:buSzPct val="100000"/>
            </a:pPr>
            <a:r>
              <a:rPr lang="en-US" sz="1600" b="1" i="0" u="none" strike="noStrike" cap="none" dirty="0">
                <a:solidFill>
                  <a:schemeClr val="dk1"/>
                </a:solidFill>
                <a:latin typeface="Arial"/>
                <a:ea typeface="Arial"/>
                <a:cs typeface="Arial"/>
                <a:sym typeface="Arial"/>
              </a:rPr>
              <a:t>  -    </a:t>
            </a:r>
            <a:r>
              <a:rPr lang="en-US" sz="1600" dirty="0"/>
              <a:t>my.scouting.org</a:t>
            </a:r>
            <a:endParaRPr lang="en-US" sz="1600" b="1" i="0" u="none" strike="noStrike" cap="none" dirty="0">
              <a:solidFill>
                <a:schemeClr val="dk1"/>
              </a:solidFill>
              <a:latin typeface="Arial"/>
              <a:ea typeface="Arial"/>
              <a:cs typeface="Arial"/>
              <a:sym typeface="Arial"/>
            </a:endParaRPr>
          </a:p>
          <a:p>
            <a:pPr marL="742950" marR="0" lvl="1" indent="-285750" algn="l" rtl="0">
              <a:lnSpc>
                <a:spcPct val="100000"/>
              </a:lnSpc>
              <a:spcBef>
                <a:spcPts val="320"/>
              </a:spcBef>
              <a:spcAft>
                <a:spcPts val="0"/>
              </a:spcAft>
              <a:buClr>
                <a:schemeClr val="dk1"/>
              </a:buClr>
              <a:buSzPct val="100000"/>
              <a:buFont typeface="Arial"/>
              <a:buChar char="–"/>
            </a:pPr>
            <a:r>
              <a:rPr lang="en-US" sz="1600" b="0" i="0" u="sng" strike="noStrike" cap="none" dirty="0">
                <a:solidFill>
                  <a:schemeClr val="hlink"/>
                </a:solidFill>
                <a:latin typeface="Arial"/>
                <a:ea typeface="Arial"/>
                <a:cs typeface="Arial"/>
                <a:sym typeface="Arial"/>
                <a:hlinkClick r:id="rId3"/>
              </a:rPr>
              <a:t>www.meritbadge.com</a:t>
            </a:r>
          </a:p>
          <a:p>
            <a:pPr marL="742950" marR="0" lvl="1" indent="-285750" algn="l" rtl="0">
              <a:lnSpc>
                <a:spcPct val="100000"/>
              </a:lnSpc>
              <a:spcBef>
                <a:spcPts val="320"/>
              </a:spcBef>
              <a:spcAft>
                <a:spcPts val="0"/>
              </a:spcAft>
              <a:buClr>
                <a:schemeClr val="dk1"/>
              </a:buClr>
              <a:buSzPct val="100000"/>
              <a:buFont typeface="Arial"/>
              <a:buChar char="–"/>
            </a:pPr>
            <a:r>
              <a:rPr lang="en-US" sz="1600" b="0" i="0" u="sng" strike="noStrike" cap="none" dirty="0">
                <a:solidFill>
                  <a:schemeClr val="hlink"/>
                </a:solidFill>
                <a:latin typeface="Arial"/>
                <a:ea typeface="Arial"/>
                <a:cs typeface="Arial"/>
                <a:sym typeface="Arial"/>
                <a:hlinkClick r:id="rId4"/>
              </a:rPr>
              <a:t>www.pathwayto adventure.org</a:t>
            </a:r>
          </a:p>
          <a:p>
            <a:pPr marL="342900" marR="0" lvl="0" indent="-165100" algn="l" rtl="0">
              <a:lnSpc>
                <a:spcPct val="100000"/>
              </a:lnSpc>
              <a:spcBef>
                <a:spcPts val="560"/>
              </a:spcBef>
              <a:spcAft>
                <a:spcPts val="0"/>
              </a:spcAft>
              <a:buClr>
                <a:schemeClr val="dk1"/>
              </a:buClr>
              <a:buSzPct val="100000"/>
              <a:buFont typeface="Arial"/>
              <a:buNone/>
            </a:pPr>
            <a:endParaRPr sz="1600" b="0" i="0" u="sng" strike="noStrike" cap="none" dirty="0">
              <a:solidFill>
                <a:schemeClr val="hlink"/>
              </a:solidFill>
              <a:latin typeface="Arial"/>
              <a:ea typeface="Arial"/>
              <a:cs typeface="Arial"/>
              <a:sym typeface="Arial"/>
              <a:hlinkClick r:id="rId4"/>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199" name="Shape 199"/>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200" name="Shape 200"/>
          <p:cNvSpPr txBox="1">
            <a:spLocks noGrp="1"/>
          </p:cNvSpPr>
          <p:nvPr>
            <p:ph type="title"/>
          </p:nvPr>
        </p:nvSpPr>
        <p:spPr>
          <a:xfrm>
            <a:off x="457200" y="76200"/>
            <a:ext cx="8229600" cy="715962"/>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dirty="0">
                <a:solidFill>
                  <a:schemeClr val="dk2"/>
                </a:solidFill>
                <a:latin typeface="Arial"/>
                <a:ea typeface="Arial"/>
                <a:cs typeface="Arial"/>
                <a:sym typeface="Arial"/>
              </a:rPr>
              <a:t>Your role in your </a:t>
            </a:r>
            <a:r>
              <a:rPr lang="en-US" sz="3200" dirty="0">
                <a:solidFill>
                  <a:schemeClr val="dk2"/>
                </a:solidFill>
              </a:rPr>
              <a:t>child</a:t>
            </a:r>
            <a:r>
              <a:rPr lang="en-US" sz="3200" b="0" i="0" u="none" strike="noStrike" cap="none" dirty="0">
                <a:solidFill>
                  <a:schemeClr val="dk2"/>
                </a:solidFill>
                <a:latin typeface="Arial"/>
                <a:ea typeface="Arial"/>
                <a:cs typeface="Arial"/>
                <a:sym typeface="Arial"/>
              </a:rPr>
              <a:t>’s Scouting success</a:t>
            </a:r>
          </a:p>
        </p:txBody>
      </p:sp>
      <p:sp>
        <p:nvSpPr>
          <p:cNvPr id="201" name="Shape 201"/>
          <p:cNvSpPr txBox="1">
            <a:spLocks noGrp="1"/>
          </p:cNvSpPr>
          <p:nvPr>
            <p:ph type="body" idx="1"/>
          </p:nvPr>
        </p:nvSpPr>
        <p:spPr>
          <a:xfrm>
            <a:off x="1219200" y="3810000"/>
            <a:ext cx="7162799" cy="2362200"/>
          </a:xfrm>
          <a:prstGeom prst="rect">
            <a:avLst/>
          </a:prstGeom>
          <a:noFill/>
          <a:ln>
            <a:noFill/>
          </a:ln>
        </p:spPr>
        <p:txBody>
          <a:bodyPr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Attend your scout’s first campout</a:t>
            </a:r>
          </a:p>
          <a:p>
            <a:pPr marL="342900" marR="0" lvl="0" indent="-342900" algn="l" rtl="0">
              <a:lnSpc>
                <a:spcPct val="9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Help your scout to prepare and to “Be Prepared”</a:t>
            </a:r>
          </a:p>
          <a:p>
            <a:pPr marL="342900" marR="0" lvl="0" indent="-342900" algn="l" rtl="0">
              <a:lnSpc>
                <a:spcPct val="9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Encourage your </a:t>
            </a:r>
            <a:r>
              <a:rPr lang="en-US" sz="1800" dirty="0">
                <a:solidFill>
                  <a:schemeClr val="dk1"/>
                </a:solidFill>
              </a:rPr>
              <a:t>scout</a:t>
            </a:r>
            <a:r>
              <a:rPr lang="en-US" sz="1800" b="0" i="0" u="none" strike="noStrike" cap="none" dirty="0">
                <a:solidFill>
                  <a:schemeClr val="dk1"/>
                </a:solidFill>
                <a:latin typeface="Arial"/>
                <a:ea typeface="Arial"/>
                <a:cs typeface="Arial"/>
                <a:sym typeface="Arial"/>
              </a:rPr>
              <a:t>’s advancement</a:t>
            </a:r>
          </a:p>
          <a:p>
            <a:pPr marL="742950" marR="0" lvl="1" indent="-285750" algn="l" rtl="0">
              <a:lnSpc>
                <a:spcPct val="9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Take a look at their Handbook</a:t>
            </a:r>
          </a:p>
          <a:p>
            <a:pPr marL="742950" marR="0" lvl="1" indent="-285750" algn="l" rtl="0">
              <a:lnSpc>
                <a:spcPct val="9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Ask them what they are working on</a:t>
            </a:r>
          </a:p>
          <a:p>
            <a:pPr marL="742950" marR="0" lvl="1" indent="-285750" algn="l" rtl="0">
              <a:lnSpc>
                <a:spcPct val="90000"/>
              </a:lnSpc>
              <a:spcBef>
                <a:spcPts val="320"/>
              </a:spcBef>
              <a:spcAft>
                <a:spcPts val="0"/>
              </a:spcAft>
              <a:buClr>
                <a:schemeClr val="dk1"/>
              </a:buClr>
              <a:buSzPct val="100000"/>
              <a:buFont typeface="Arial"/>
              <a:buChar char="–"/>
            </a:pPr>
            <a:r>
              <a:rPr lang="en-US" sz="1600" b="0" i="0" u="none" strike="noStrike" cap="none" dirty="0">
                <a:solidFill>
                  <a:schemeClr val="dk1"/>
                </a:solidFill>
                <a:latin typeface="Arial"/>
                <a:ea typeface="Arial"/>
                <a:cs typeface="Arial"/>
                <a:sym typeface="Arial"/>
              </a:rPr>
              <a:t>Ask them what they have to do for the next rank</a:t>
            </a:r>
          </a:p>
          <a:p>
            <a:pPr marL="342900" marR="0" lvl="0" indent="-342900" algn="l" rtl="0">
              <a:lnSpc>
                <a:spcPct val="9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Get your </a:t>
            </a:r>
            <a:r>
              <a:rPr lang="en-US" sz="1800" dirty="0">
                <a:solidFill>
                  <a:schemeClr val="dk1"/>
                </a:solidFill>
              </a:rPr>
              <a:t>scout</a:t>
            </a:r>
            <a:r>
              <a:rPr lang="en-US" sz="1800" b="0" i="0" u="none" strike="noStrike" cap="none" dirty="0">
                <a:solidFill>
                  <a:schemeClr val="dk1"/>
                </a:solidFill>
                <a:latin typeface="Arial"/>
                <a:ea typeface="Arial"/>
                <a:cs typeface="Arial"/>
                <a:sym typeface="Arial"/>
              </a:rPr>
              <a:t> to meetings and campouts on time</a:t>
            </a:r>
          </a:p>
        </p:txBody>
      </p:sp>
      <p:sp>
        <p:nvSpPr>
          <p:cNvPr id="202" name="Shape 202"/>
          <p:cNvSpPr txBox="1"/>
          <p:nvPr/>
        </p:nvSpPr>
        <p:spPr>
          <a:xfrm>
            <a:off x="517525" y="1041400"/>
            <a:ext cx="8245475" cy="2536825"/>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600" b="0" i="0" u="none" strike="noStrike" cap="none" dirty="0">
                <a:solidFill>
                  <a:schemeClr val="dk1"/>
                </a:solidFill>
                <a:latin typeface="Arial"/>
                <a:ea typeface="Arial"/>
                <a:cs typeface="Arial"/>
                <a:sym typeface="Arial"/>
              </a:rPr>
              <a:t>If your scout participated in Cub Scouts, you probably remember working with your child to help them fulfill their requirements for the various badges and arrow points. In Scouts BSA, the role of parents is slightly different. Parents should continue to lend guidance and advice at home. We also hope that parents will monitor and encourage their scout’s progress in rank. However, unlike Cub Scouts, parents </a:t>
            </a:r>
            <a:r>
              <a:rPr lang="en-US" sz="1600" b="1" i="0" u="none" strike="noStrike" cap="none" dirty="0">
                <a:solidFill>
                  <a:schemeClr val="dk1"/>
                </a:solidFill>
                <a:latin typeface="Arial"/>
                <a:ea typeface="Arial"/>
                <a:cs typeface="Arial"/>
                <a:sym typeface="Arial"/>
              </a:rPr>
              <a:t>DO NOT</a:t>
            </a:r>
            <a:r>
              <a:rPr lang="en-US" sz="1600" b="0" i="0" u="none" strike="noStrike" cap="none" dirty="0">
                <a:solidFill>
                  <a:schemeClr val="dk1"/>
                </a:solidFill>
                <a:latin typeface="Arial"/>
                <a:ea typeface="Arial"/>
                <a:cs typeface="Arial"/>
                <a:sym typeface="Arial"/>
              </a:rPr>
              <a:t> sign their </a:t>
            </a:r>
            <a:r>
              <a:rPr lang="en-US" sz="1600" dirty="0">
                <a:solidFill>
                  <a:schemeClr val="dk1"/>
                </a:solidFill>
              </a:rPr>
              <a:t>child’s </a:t>
            </a:r>
            <a:r>
              <a:rPr lang="en-US" sz="1600" b="0" i="0" u="none" strike="noStrike" cap="none" dirty="0">
                <a:solidFill>
                  <a:schemeClr val="dk1"/>
                </a:solidFill>
                <a:latin typeface="Arial"/>
                <a:ea typeface="Arial"/>
                <a:cs typeface="Arial"/>
                <a:sym typeface="Arial"/>
              </a:rPr>
              <a:t>scout book for any work completed. Only members of the troop leadership, (e.g., Scoutmaster, Assistant Scoutmaster, and Senior Patrol Leader), Advancement Chair, or selected senior Scouts can sign off a requirement.  All work will be completed from the date the child becomes a Scout; prior work is not considered.</a:t>
            </a:r>
          </a:p>
          <a:p>
            <a:pPr marL="0" marR="0" lvl="0" indent="0" algn="l" rtl="0">
              <a:lnSpc>
                <a:spcPct val="100000"/>
              </a:lnSpc>
              <a:spcBef>
                <a:spcPts val="0"/>
              </a:spcBef>
              <a:spcAft>
                <a:spcPts val="0"/>
              </a:spcAft>
              <a:buClr>
                <a:srgbClr val="000000"/>
              </a:buClr>
              <a:buFont typeface="Arial"/>
              <a:buNone/>
            </a:pPr>
            <a:endParaRPr sz="1600" b="0" i="0" u="none" strike="noStrike" cap="none" dirty="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65" name="Shape 65"/>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66" name="Shape 66"/>
          <p:cNvSpPr txBox="1">
            <a:spLocks noGrp="1"/>
          </p:cNvSpPr>
          <p:nvPr>
            <p:ph type="title"/>
          </p:nvPr>
        </p:nvSpPr>
        <p:spPr>
          <a:xfrm>
            <a:off x="457200" y="0"/>
            <a:ext cx="8229600" cy="609599"/>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2800" b="0" i="0" u="none" strike="noStrike" cap="none" dirty="0">
                <a:solidFill>
                  <a:schemeClr val="dk2"/>
                </a:solidFill>
                <a:latin typeface="Arial"/>
                <a:ea typeface="Arial"/>
                <a:cs typeface="Arial"/>
                <a:sym typeface="Arial"/>
              </a:rPr>
              <a:t>What’s different about Scouts BSA?</a:t>
            </a:r>
          </a:p>
        </p:txBody>
      </p:sp>
      <p:sp>
        <p:nvSpPr>
          <p:cNvPr id="67" name="Shape 67"/>
          <p:cNvSpPr txBox="1"/>
          <p:nvPr/>
        </p:nvSpPr>
        <p:spPr>
          <a:xfrm>
            <a:off x="144463" y="533400"/>
            <a:ext cx="8855074" cy="5489756"/>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Patrol Method: </a:t>
            </a:r>
            <a:r>
              <a:rPr lang="en-US" sz="1400" b="0" i="0" u="none" strike="noStrike" cap="none" dirty="0">
                <a:solidFill>
                  <a:schemeClr val="dk1"/>
                </a:solidFill>
                <a:latin typeface="Arial"/>
                <a:ea typeface="Arial"/>
                <a:cs typeface="Arial"/>
                <a:sym typeface="Arial"/>
              </a:rPr>
              <a:t>Patrols are small groups of Scouts who camp together, cook together, play together, and learn together. Patrols sort of look like Cub Scout dens, but there is one big difference: Patrols elect their own leaders, and through these patrol leaders, Scouts have a voice in deciding what activities the troop will put on its calendar. Patrols are one component of what we call a scout-run troop. Each month the Patrol Leader Council (PLC) (the Wednesday after a campout) to plan forthcoming meetings and activities.</a:t>
            </a:r>
          </a:p>
          <a:p>
            <a:pPr marL="0" marR="0" lvl="0" indent="0" algn="l" rtl="0">
              <a:lnSpc>
                <a:spcPct val="100000"/>
              </a:lnSpc>
              <a:spcBef>
                <a:spcPts val="0"/>
              </a:spcBef>
              <a:spcAft>
                <a:spcPts val="0"/>
              </a:spcAft>
              <a:buClr>
                <a:srgbClr val="000000"/>
              </a:buClr>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Outdoor: </a:t>
            </a:r>
            <a:r>
              <a:rPr lang="en-US" sz="1400" b="0" i="0" u="none" strike="noStrike" cap="none" dirty="0">
                <a:solidFill>
                  <a:schemeClr val="dk1"/>
                </a:solidFill>
                <a:latin typeface="Arial"/>
                <a:ea typeface="Arial"/>
                <a:cs typeface="Arial"/>
                <a:sym typeface="Arial"/>
              </a:rPr>
              <a:t>Our program is largely built around outdoor activities. So, expect to have more laundry after a campout and to hear some interesting stories about wild things.</a:t>
            </a:r>
          </a:p>
          <a:p>
            <a:pPr marL="0" marR="0" lvl="0" indent="0" algn="l" rtl="0">
              <a:lnSpc>
                <a:spcPct val="100000"/>
              </a:lnSpc>
              <a:spcBef>
                <a:spcPts val="0"/>
              </a:spcBef>
              <a:spcAft>
                <a:spcPts val="0"/>
              </a:spcAft>
              <a:buClr>
                <a:srgbClr val="000000"/>
              </a:buClr>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Advancement: </a:t>
            </a:r>
            <a:r>
              <a:rPr lang="en-US" sz="1400" b="0" i="0" u="none" strike="noStrike" cap="none" dirty="0">
                <a:solidFill>
                  <a:schemeClr val="dk1"/>
                </a:solidFill>
                <a:latin typeface="Arial"/>
                <a:ea typeface="Arial"/>
                <a:cs typeface="Arial"/>
                <a:sym typeface="Arial"/>
              </a:rPr>
              <a:t>Scouting has a system of ranks in which Scouts learn progressively more difficult skills and take on progressively greater responsibilities. Advancement is the Scout's choice, and they set their own pace. We don't do "lock-step" advancement. </a:t>
            </a:r>
          </a:p>
          <a:p>
            <a:pPr marL="0" marR="0" lvl="0" indent="0" algn="l" rtl="0">
              <a:lnSpc>
                <a:spcPct val="100000"/>
              </a:lnSpc>
              <a:spcBef>
                <a:spcPts val="0"/>
              </a:spcBef>
              <a:spcAft>
                <a:spcPts val="0"/>
              </a:spcAft>
              <a:buClr>
                <a:srgbClr val="000000"/>
              </a:buClr>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Associations with Adults: </a:t>
            </a:r>
            <a:r>
              <a:rPr lang="en-US" sz="1400" b="0" i="0" u="none" strike="noStrike" cap="none" dirty="0">
                <a:solidFill>
                  <a:schemeClr val="dk1"/>
                </a:solidFill>
                <a:latin typeface="Arial"/>
                <a:ea typeface="Arial"/>
                <a:cs typeface="Arial"/>
                <a:sym typeface="Arial"/>
              </a:rPr>
              <a:t>Scout leaders can be positive role models for the members of the troop. In many cases, a Scoutmaster, a merit badge counselor, or one of the troop parents who is willing to listen to Scouts, encourage them, and take a sincere interest in them can make a profound difference in their lives. Adult association is also part of what we call a “Scout-led” troop. If you were involved with Cub Scouting, this is a very different role that, as a parent, can take some time getting used to. </a:t>
            </a:r>
          </a:p>
          <a:p>
            <a:pPr marL="0" marR="0" lvl="0" indent="0" algn="l" rtl="0">
              <a:lnSpc>
                <a:spcPct val="100000"/>
              </a:lnSpc>
              <a:spcBef>
                <a:spcPts val="0"/>
              </a:spcBef>
              <a:spcAft>
                <a:spcPts val="0"/>
              </a:spcAft>
              <a:buClr>
                <a:srgbClr val="000000"/>
              </a:buClr>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Personal Growth: </a:t>
            </a:r>
            <a:r>
              <a:rPr lang="en-US" sz="1400" b="0" i="0" u="none" strike="noStrike" cap="none" dirty="0">
                <a:solidFill>
                  <a:schemeClr val="dk1"/>
                </a:solidFill>
                <a:latin typeface="Arial"/>
                <a:ea typeface="Arial"/>
                <a:cs typeface="Arial"/>
                <a:sym typeface="Arial"/>
              </a:rPr>
              <a:t>As Scouts plan their activities and progress toward their goals, they experience personal growth. A Scouts personal conferences with their Scoutmaster as part of rank advancement help each Scout to determine their own growth and progress on the path of Scouting.</a:t>
            </a:r>
          </a:p>
          <a:p>
            <a:pPr marL="0" marR="0" lvl="0" indent="0" algn="l" rtl="0">
              <a:lnSpc>
                <a:spcPct val="100000"/>
              </a:lnSpc>
              <a:spcBef>
                <a:spcPts val="0"/>
              </a:spcBef>
              <a:spcAft>
                <a:spcPts val="0"/>
              </a:spcAft>
              <a:buClr>
                <a:srgbClr val="000000"/>
              </a:buClr>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Leadership Development: </a:t>
            </a:r>
            <a:r>
              <a:rPr lang="en-US" sz="1400" b="0" i="0" u="none" strike="noStrike" cap="none" dirty="0">
                <a:solidFill>
                  <a:schemeClr val="dk1"/>
                </a:solidFill>
                <a:latin typeface="Arial"/>
                <a:ea typeface="Arial"/>
                <a:cs typeface="Arial"/>
                <a:sym typeface="Arial"/>
              </a:rPr>
              <a:t>The troop encourages scouts to learn and practice leadership skills. Every Scout has the opportunity to lead in some way, whether as part of a team, or as the leader of their patrol or as the senior patrol leader of the troop.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208" name="Shape 208"/>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209" name="Shape 209"/>
          <p:cNvSpPr txBox="1">
            <a:spLocks noGrp="1"/>
          </p:cNvSpPr>
          <p:nvPr>
            <p:ph type="title"/>
          </p:nvPr>
        </p:nvSpPr>
        <p:spPr>
          <a:xfrm>
            <a:off x="457200" y="76200"/>
            <a:ext cx="8229600" cy="639762"/>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dirty="0">
                <a:solidFill>
                  <a:schemeClr val="dk2"/>
                </a:solidFill>
                <a:latin typeface="Arial"/>
                <a:ea typeface="Arial"/>
                <a:cs typeface="Arial"/>
                <a:sym typeface="Arial"/>
              </a:rPr>
              <a:t>Your role in your scout’s troop</a:t>
            </a:r>
          </a:p>
        </p:txBody>
      </p:sp>
      <p:sp>
        <p:nvSpPr>
          <p:cNvPr id="210" name="Shape 210"/>
          <p:cNvSpPr txBox="1"/>
          <p:nvPr/>
        </p:nvSpPr>
        <p:spPr>
          <a:xfrm>
            <a:off x="457200" y="762000"/>
            <a:ext cx="8381999" cy="4984748"/>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dirty="0">
                <a:solidFill>
                  <a:schemeClr val="dk1"/>
                </a:solidFill>
                <a:latin typeface="Arial"/>
                <a:ea typeface="Arial"/>
                <a:cs typeface="Arial"/>
                <a:sym typeface="Arial"/>
              </a:rPr>
              <a:t>Not every parent needs to be a Scoutmaster or Assistant Scoutmaster. There are also many small and large ways that a parent can help their scout and the troop in general. </a:t>
            </a:r>
          </a:p>
          <a:p>
            <a:pPr marL="0" marR="0" lvl="0" indent="0" algn="l" rtl="0">
              <a:lnSpc>
                <a:spcPct val="100000"/>
              </a:lnSpc>
              <a:spcBef>
                <a:spcPts val="0"/>
              </a:spcBef>
              <a:spcAft>
                <a:spcPts val="0"/>
              </a:spcAft>
              <a:buClr>
                <a:schemeClr val="dk1"/>
              </a:buClr>
              <a:buSzPct val="25000"/>
              <a:buFont typeface="Arial"/>
              <a:buNone/>
            </a:pPr>
            <a:r>
              <a:rPr lang="en-US" sz="1400" b="0" i="0" u="none" strike="noStrike" cap="none" dirty="0">
                <a:solidFill>
                  <a:schemeClr val="dk1"/>
                </a:solidFill>
                <a:latin typeface="Arial"/>
                <a:ea typeface="Arial"/>
                <a:cs typeface="Arial"/>
                <a:sym typeface="Arial"/>
              </a:rPr>
              <a:t> </a:t>
            </a:r>
          </a:p>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Board of Review</a:t>
            </a:r>
            <a:r>
              <a:rPr lang="en-US" sz="1400" b="0" i="0" u="none" strike="noStrike" cap="none" dirty="0">
                <a:solidFill>
                  <a:schemeClr val="dk1"/>
                </a:solidFill>
                <a:latin typeface="Arial"/>
                <a:ea typeface="Arial"/>
                <a:cs typeface="Arial"/>
                <a:sym typeface="Arial"/>
              </a:rPr>
              <a:t>: Starting with the Tenderfoot rank, before a scout may proceed to the next rank, they must go in front of a Board of Review. The Board of Review must be made up of parents or Troop Committee members and cannot include Scoutmasters (or obviously the parents of the scout being reviewed!) We hold Board of Reviews at campouts and during meetings when time allows. Preparation is minimal with most members spending 5 minutes reviewing the rank requirements prior to the meeting.</a:t>
            </a:r>
          </a:p>
          <a:p>
            <a:pPr marL="0" marR="0" lvl="0" indent="0" algn="l" rtl="0">
              <a:lnSpc>
                <a:spcPct val="100000"/>
              </a:lnSpc>
              <a:spcBef>
                <a:spcPts val="0"/>
              </a:spcBef>
              <a:spcAft>
                <a:spcPts val="0"/>
              </a:spcAft>
              <a:buClr>
                <a:srgbClr val="000000"/>
              </a:buClr>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Troop Committee Member</a:t>
            </a:r>
            <a:r>
              <a:rPr lang="en-US" sz="1400" b="0" i="0" u="none" strike="noStrike" cap="none" dirty="0">
                <a:solidFill>
                  <a:schemeClr val="dk1"/>
                </a:solidFill>
                <a:latin typeface="Arial"/>
                <a:ea typeface="Arial"/>
                <a:cs typeface="Arial"/>
                <a:sym typeface="Arial"/>
              </a:rPr>
              <a:t>: The Troop Committee worries about financial and policy issues allowing the Scoutmaster and his assistants to implement the best possible program for the scouts. The Troop Committee meets typically on the first Monday of every month.</a:t>
            </a:r>
          </a:p>
          <a:p>
            <a:pPr marL="0" marR="0" lvl="0" indent="0" algn="l" rtl="0">
              <a:lnSpc>
                <a:spcPct val="100000"/>
              </a:lnSpc>
              <a:spcBef>
                <a:spcPts val="0"/>
              </a:spcBef>
              <a:spcAft>
                <a:spcPts val="0"/>
              </a:spcAft>
              <a:buClr>
                <a:srgbClr val="000000"/>
              </a:buClr>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Merit Badge Counselor</a:t>
            </a:r>
            <a:r>
              <a:rPr lang="en-US" sz="1400" b="0" i="0" u="none" strike="noStrike" cap="none" dirty="0">
                <a:solidFill>
                  <a:schemeClr val="dk1"/>
                </a:solidFill>
                <a:latin typeface="Arial"/>
                <a:ea typeface="Arial"/>
                <a:cs typeface="Arial"/>
                <a:sym typeface="Arial"/>
              </a:rPr>
              <a:t> – Scouts BSA offer a large number of merit badges and the troop often finds it difficult to identify experts. Take a few minutes and go through the list of merit badges and see if one or more falls within your area of expertise.</a:t>
            </a:r>
          </a:p>
          <a:p>
            <a:pPr marL="0" marR="0" lvl="0" indent="0" algn="l" rtl="0">
              <a:lnSpc>
                <a:spcPct val="100000"/>
              </a:lnSpc>
              <a:spcBef>
                <a:spcPts val="0"/>
              </a:spcBef>
              <a:spcAft>
                <a:spcPts val="0"/>
              </a:spcAft>
              <a:buClr>
                <a:srgbClr val="000000"/>
              </a:buClr>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400" b="1" i="0" u="none" strike="noStrike" cap="none" dirty="0">
                <a:solidFill>
                  <a:schemeClr val="dk1"/>
                </a:solidFill>
                <a:latin typeface="Arial"/>
                <a:ea typeface="Arial"/>
                <a:cs typeface="Arial"/>
                <a:sym typeface="Arial"/>
              </a:rPr>
              <a:t>Activity Volunteer</a:t>
            </a:r>
            <a:r>
              <a:rPr lang="en-US" sz="1400" b="0" i="0" u="none" strike="noStrike" cap="none" dirty="0">
                <a:solidFill>
                  <a:schemeClr val="dk1"/>
                </a:solidFill>
                <a:latin typeface="Arial"/>
                <a:ea typeface="Arial"/>
                <a:cs typeface="Arial"/>
                <a:sym typeface="Arial"/>
              </a:rPr>
              <a:t> - The troop always needs additional adults to attend camping trips and other activities to provide adequate supervision. Transportation of scouts is needed to and from campgrounds as well as to and from troop meetings. In some cases, boys that would participate in Scouts BSA cannot because their parents have no way to get them to the meetings or campouts. </a:t>
            </a:r>
            <a:r>
              <a:rPr lang="en-US" sz="1400" b="1" i="0" u="none" strike="noStrike" cap="none" dirty="0">
                <a:solidFill>
                  <a:schemeClr val="dk1"/>
                </a:solidFill>
                <a:latin typeface="Arial"/>
                <a:ea typeface="Arial"/>
                <a:cs typeface="Arial"/>
                <a:sym typeface="Arial"/>
              </a:rPr>
              <a:t>Parent needs to drive at least 1 of each 3 campouts your scout attends.</a:t>
            </a:r>
          </a:p>
        </p:txBody>
      </p:sp>
      <p:sp>
        <p:nvSpPr>
          <p:cNvPr id="211" name="Shape 211"/>
          <p:cNvSpPr txBox="1"/>
          <p:nvPr/>
        </p:nvSpPr>
        <p:spPr>
          <a:xfrm>
            <a:off x="2438400" y="5943600"/>
            <a:ext cx="3765550" cy="36671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Both moms and dads are welcome!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dirty="0">
                <a:solidFill>
                  <a:srgbClr val="000000"/>
                </a:solidFill>
                <a:latin typeface="Arial"/>
                <a:ea typeface="Arial"/>
                <a:cs typeface="Arial"/>
                <a:sym typeface="Arial"/>
              </a:rPr>
              <a:t>Current Troop 10 Volunteer Positions</a:t>
            </a:r>
          </a:p>
        </p:txBody>
      </p:sp>
      <p:sp>
        <p:nvSpPr>
          <p:cNvPr id="217" name="Shape 217"/>
          <p:cNvSpPr txBox="1">
            <a:spLocks noGrp="1"/>
          </p:cNvSpPr>
          <p:nvPr>
            <p:ph type="body" idx="1"/>
          </p:nvPr>
        </p:nvSpPr>
        <p:spPr>
          <a:xfrm>
            <a:off x="457200" y="1219200"/>
            <a:ext cx="8229600" cy="4800600"/>
          </a:xfrm>
          <a:prstGeom prst="rect">
            <a:avLst/>
          </a:prstGeom>
          <a:noFill/>
          <a:ln>
            <a:noFill/>
          </a:ln>
        </p:spPr>
        <p:txBody>
          <a:bodyPr wrap="square" lIns="91425" tIns="91425" rIns="91425" bIns="91425" anchor="t" anchorCtr="0">
            <a:noAutofit/>
          </a:bodyPr>
          <a:lstStyle/>
          <a:p>
            <a:pPr marL="342900" marR="0" lvl="0" indent="-165100" algn="l" rtl="0">
              <a:lnSpc>
                <a:spcPct val="100000"/>
              </a:lnSpc>
              <a:spcBef>
                <a:spcPts val="0"/>
              </a:spcBef>
              <a:spcAft>
                <a:spcPts val="0"/>
              </a:spcAft>
              <a:buClr>
                <a:schemeClr val="dk1"/>
              </a:buClr>
              <a:buSzPct val="100000"/>
              <a:buFont typeface="Arial"/>
              <a:buChar char="•"/>
            </a:pPr>
            <a:r>
              <a:rPr lang="en-US" sz="1600" b="0" i="0" u="none" strike="noStrike" cap="none" dirty="0">
                <a:solidFill>
                  <a:srgbClr val="000000"/>
                </a:solidFill>
                <a:sym typeface="Arial"/>
              </a:rPr>
              <a:t>Scoutmaster: John Cocciemiglio</a:t>
            </a:r>
          </a:p>
          <a:p>
            <a:pPr marL="342900" marR="0" lvl="0" indent="-165100" algn="l" rtl="0">
              <a:lnSpc>
                <a:spcPct val="100000"/>
              </a:lnSpc>
              <a:spcBef>
                <a:spcPts val="0"/>
              </a:spcBef>
              <a:spcAft>
                <a:spcPts val="0"/>
              </a:spcAft>
              <a:buClr>
                <a:schemeClr val="dk1"/>
              </a:buClr>
              <a:buSzPct val="100000"/>
              <a:buFont typeface="Arial"/>
              <a:buChar char="•"/>
            </a:pPr>
            <a:r>
              <a:rPr lang="en-US" sz="1600" dirty="0"/>
              <a:t>Committee Chair: Chris Hargrave</a:t>
            </a:r>
          </a:p>
          <a:p>
            <a:pPr marL="342900" marR="0" lvl="0" indent="-165100" algn="l" rtl="0">
              <a:lnSpc>
                <a:spcPct val="100000"/>
              </a:lnSpc>
              <a:spcBef>
                <a:spcPts val="0"/>
              </a:spcBef>
              <a:spcAft>
                <a:spcPts val="0"/>
              </a:spcAft>
              <a:buClr>
                <a:schemeClr val="dk1"/>
              </a:buClr>
              <a:buSzPct val="100000"/>
              <a:buFont typeface="Arial"/>
              <a:buChar char="•"/>
            </a:pPr>
            <a:r>
              <a:rPr lang="en-US" sz="1600" dirty="0"/>
              <a:t>Advancement Chair: Sheila Rudolphi</a:t>
            </a:r>
          </a:p>
          <a:p>
            <a:pPr marL="344488" lvl="1" indent="-171450">
              <a:spcBef>
                <a:spcPts val="0"/>
              </a:spcBef>
              <a:buSzPct val="100000"/>
              <a:buFont typeface="Arial"/>
              <a:buChar char="•"/>
            </a:pPr>
            <a:r>
              <a:rPr lang="en-US" sz="1600" dirty="0"/>
              <a:t>Quartermaster: Mark DeBoer</a:t>
            </a:r>
          </a:p>
          <a:p>
            <a:pPr marL="344488" lvl="1" indent="-171450">
              <a:spcBef>
                <a:spcPts val="0"/>
              </a:spcBef>
              <a:buSzPct val="100000"/>
              <a:buFont typeface="Arial"/>
              <a:buChar char="•"/>
            </a:pPr>
            <a:r>
              <a:rPr lang="en-US" sz="1600" dirty="0"/>
              <a:t>Life to Eagle Coordinator/Assistant Scoutmaster: Tom Jackson</a:t>
            </a:r>
          </a:p>
          <a:p>
            <a:pPr marL="344488" lvl="1" indent="-171450">
              <a:spcBef>
                <a:spcPts val="0"/>
              </a:spcBef>
              <a:buSzPct val="100000"/>
              <a:buFont typeface="Arial"/>
              <a:buChar char="•"/>
            </a:pPr>
            <a:r>
              <a:rPr lang="en-US" sz="1600" dirty="0"/>
              <a:t>Camping Coordinator: Angel Garcia</a:t>
            </a:r>
          </a:p>
          <a:p>
            <a:pPr marL="344488" lvl="2" indent="-171450">
              <a:spcBef>
                <a:spcPts val="0"/>
              </a:spcBef>
              <a:buSzPct val="100000"/>
            </a:pPr>
            <a:r>
              <a:rPr lang="en-US" sz="1600" dirty="0"/>
              <a:t>Registration/Recharter: </a:t>
            </a:r>
            <a:r>
              <a:rPr lang="en-US" sz="1600" b="1" dirty="0"/>
              <a:t>Need Volunteer (1x a year, collect registration)</a:t>
            </a:r>
            <a:endParaRPr lang="en-US" sz="1600" b="1" dirty="0">
              <a:latin typeface="Arial Black" panose="020B0A04020102020204" pitchFamily="34" charset="0"/>
            </a:endParaRPr>
          </a:p>
          <a:p>
            <a:pPr marL="344488" lvl="2" indent="-171450">
              <a:spcBef>
                <a:spcPts val="0"/>
              </a:spcBef>
              <a:buSzPct val="100000"/>
            </a:pPr>
            <a:r>
              <a:rPr lang="en-US" sz="1600" dirty="0"/>
              <a:t>Webmaster/Facebook: </a:t>
            </a:r>
            <a:r>
              <a:rPr lang="en-US" sz="1600" b="1" dirty="0"/>
              <a:t>Need Volunteer(s) (needs to be monitored and updated)</a:t>
            </a:r>
          </a:p>
          <a:p>
            <a:pPr marL="344488" lvl="2" indent="-171450">
              <a:spcBef>
                <a:spcPts val="0"/>
              </a:spcBef>
              <a:buSzPct val="100000"/>
            </a:pPr>
            <a:r>
              <a:rPr lang="en-US" sz="1600" dirty="0"/>
              <a:t>Health Forms: </a:t>
            </a:r>
            <a:r>
              <a:rPr lang="en-US" sz="1600" b="1" dirty="0"/>
              <a:t>Need Volunteer (collect forms 1x </a:t>
            </a:r>
            <a:r>
              <a:rPr lang="en-US" sz="1600" b="1" dirty="0" err="1"/>
              <a:t>yr</a:t>
            </a:r>
            <a:r>
              <a:rPr lang="en-US" sz="1600" b="1" dirty="0"/>
              <a:t>/make copies for binders)</a:t>
            </a:r>
          </a:p>
          <a:p>
            <a:pPr marL="344488" lvl="2" indent="-171450">
              <a:spcBef>
                <a:spcPts val="0"/>
              </a:spcBef>
              <a:buSzPct val="100000"/>
            </a:pPr>
            <a:r>
              <a:rPr lang="en-US" sz="1600" dirty="0"/>
              <a:t>Wreath Sales</a:t>
            </a:r>
            <a:r>
              <a:rPr lang="en-US" sz="1600" b="1" dirty="0"/>
              <a:t>:  </a:t>
            </a:r>
            <a:r>
              <a:rPr lang="en-US" sz="1600" dirty="0"/>
              <a:t>Bob Williams</a:t>
            </a:r>
          </a:p>
          <a:p>
            <a:pPr marL="344488" lvl="2" indent="-171450">
              <a:spcBef>
                <a:spcPts val="0"/>
              </a:spcBef>
              <a:buSzPct val="100000"/>
            </a:pPr>
            <a:r>
              <a:rPr lang="en-US" sz="1600" dirty="0"/>
              <a:t>Popcorn Sales:  Nicole Higgins</a:t>
            </a:r>
          </a:p>
          <a:p>
            <a:pPr marL="344488" lvl="2" indent="-171450">
              <a:spcBef>
                <a:spcPts val="0"/>
              </a:spcBef>
              <a:buSzPct val="100000"/>
            </a:pPr>
            <a:r>
              <a:rPr lang="en-US" sz="1600" dirty="0"/>
              <a:t>New Member Coordinator</a:t>
            </a:r>
            <a:r>
              <a:rPr lang="en-US" sz="1600" b="1" dirty="0"/>
              <a:t>: </a:t>
            </a:r>
            <a:r>
              <a:rPr lang="en-US" sz="1600" dirty="0"/>
              <a:t>Brian Seifert</a:t>
            </a:r>
          </a:p>
          <a:p>
            <a:pPr marL="344488" lvl="2" indent="-171450">
              <a:spcBef>
                <a:spcPts val="0"/>
              </a:spcBef>
              <a:buSzPct val="100000"/>
            </a:pPr>
            <a:r>
              <a:rPr lang="en-US" sz="1600" dirty="0">
                <a:latin typeface="Arial" panose="020B0604020202020204" pitchFamily="34" charset="0"/>
                <a:cs typeface="Arial" panose="020B0604020202020204" pitchFamily="34" charset="0"/>
              </a:rPr>
              <a:t>Hospitality: Noelle Garcia</a:t>
            </a:r>
          </a:p>
          <a:p>
            <a:pPr marL="344488" lvl="2" indent="-171450">
              <a:spcBef>
                <a:spcPts val="0"/>
              </a:spcBef>
              <a:buSzPct val="100000"/>
            </a:pPr>
            <a:r>
              <a:rPr lang="en-US" sz="1600" dirty="0"/>
              <a:t>Recruitment: </a:t>
            </a:r>
            <a:r>
              <a:rPr lang="en-US" sz="1600" b="1" dirty="0"/>
              <a:t>Need Volunteer (3 events per </a:t>
            </a:r>
            <a:r>
              <a:rPr lang="en-US" sz="1600" b="1" dirty="0" err="1"/>
              <a:t>yr</a:t>
            </a:r>
            <a:r>
              <a:rPr lang="en-US" sz="1600" b="1" dirty="0"/>
              <a:t>, POC for Cub Scout Packs)</a:t>
            </a:r>
            <a:endParaRPr lang="en-US" sz="1600" b="1" dirty="0">
              <a:latin typeface="Arial Black" panose="020B0A04020102020204" pitchFamily="34" charset="0"/>
            </a:endParaRPr>
          </a:p>
          <a:p>
            <a:pPr marL="344488" lvl="2" indent="-171450">
              <a:spcBef>
                <a:spcPts val="0"/>
              </a:spcBef>
              <a:buSzPct val="100000"/>
            </a:pPr>
            <a:r>
              <a:rPr lang="en-US" sz="1600" dirty="0"/>
              <a:t>Treasurer:  Chris </a:t>
            </a:r>
            <a:r>
              <a:rPr lang="en-US" sz="1600" dirty="0" err="1"/>
              <a:t>Kitzman</a:t>
            </a:r>
            <a:endParaRPr lang="en-US" sz="1600" dirty="0"/>
          </a:p>
          <a:p>
            <a:pPr marL="344488" lvl="2" indent="-171450">
              <a:spcBef>
                <a:spcPts val="0"/>
              </a:spcBef>
              <a:buSzPct val="100000"/>
            </a:pPr>
            <a:r>
              <a:rPr lang="en-US" sz="1600" dirty="0"/>
              <a:t>Secretary: Beth McMahon</a:t>
            </a:r>
          </a:p>
          <a:p>
            <a:pPr marL="344488" lvl="2" indent="-171450">
              <a:spcBef>
                <a:spcPts val="0"/>
              </a:spcBef>
              <a:buSzPct val="100000"/>
            </a:pPr>
            <a:r>
              <a:rPr lang="en-US" sz="1600" dirty="0"/>
              <a:t>COH booklet: Lisa </a:t>
            </a:r>
            <a:r>
              <a:rPr lang="en-US" sz="1600" dirty="0" err="1"/>
              <a:t>Joerin</a:t>
            </a:r>
            <a:endParaRPr lang="en-US" sz="1600" dirty="0"/>
          </a:p>
          <a:p>
            <a:pPr marL="344488" lvl="2" indent="-171450">
              <a:spcBef>
                <a:spcPts val="0"/>
              </a:spcBef>
              <a:buSzPct val="100000"/>
            </a:pPr>
            <a:r>
              <a:rPr lang="en-US" sz="1600" dirty="0"/>
              <a:t>Assistant Scoutmaster: Chris </a:t>
            </a:r>
            <a:r>
              <a:rPr lang="en-US" sz="1600" dirty="0" err="1"/>
              <a:t>Kitzman</a:t>
            </a:r>
            <a:r>
              <a:rPr lang="en-US" sz="1600" dirty="0"/>
              <a:t>, Brian Seifert, Angel Garcia</a:t>
            </a:r>
          </a:p>
          <a:p>
            <a:pPr marL="344488" lvl="2" indent="-171450">
              <a:spcBef>
                <a:spcPts val="0"/>
              </a:spcBef>
              <a:buSzPct val="100000"/>
            </a:pPr>
            <a:r>
              <a:rPr lang="en-US" sz="1600" dirty="0"/>
              <a:t>Order of the Arrow: Brad Epstein</a:t>
            </a:r>
          </a:p>
          <a:p>
            <a:pPr marL="344488" lvl="2" indent="-171450">
              <a:spcBef>
                <a:spcPts val="0"/>
              </a:spcBef>
              <a:buSzPct val="100000"/>
            </a:pPr>
            <a:endParaRPr lang="en-US" sz="1600" dirty="0"/>
          </a:p>
        </p:txBody>
      </p:sp>
      <p:sp>
        <p:nvSpPr>
          <p:cNvPr id="218" name="Shape 218"/>
          <p:cNvSpPr txBox="1"/>
          <p:nvPr/>
        </p:nvSpPr>
        <p:spPr>
          <a:xfrm>
            <a:off x="3124200" y="6454773"/>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dirty="0">
                <a:solidFill>
                  <a:srgbClr val="000000"/>
                </a:solidFill>
                <a:latin typeface="Arial"/>
                <a:ea typeface="Arial"/>
                <a:cs typeface="Arial"/>
                <a:sym typeface="Arial"/>
              </a:rPr>
              <a:t>Parents of Troop 10</a:t>
            </a:r>
          </a:p>
        </p:txBody>
      </p:sp>
      <p:sp>
        <p:nvSpPr>
          <p:cNvPr id="217" name="Shape 217"/>
          <p:cNvSpPr txBox="1">
            <a:spLocks noGrp="1"/>
          </p:cNvSpPr>
          <p:nvPr>
            <p:ph type="body" idx="1"/>
          </p:nvPr>
        </p:nvSpPr>
        <p:spPr>
          <a:xfrm>
            <a:off x="457200" y="1219200"/>
            <a:ext cx="8229600" cy="4525960"/>
          </a:xfrm>
          <a:prstGeom prst="rect">
            <a:avLst/>
          </a:prstGeom>
          <a:noFill/>
          <a:ln>
            <a:noFill/>
          </a:ln>
        </p:spPr>
        <p:txBody>
          <a:bodyPr wrap="square" lIns="91425" tIns="91425" rIns="91425" bIns="91425" anchor="t" anchorCtr="0">
            <a:noAutofit/>
          </a:bodyPr>
          <a:lstStyle/>
          <a:p>
            <a:pPr marL="342900" marR="0" lvl="0" indent="-165100" algn="l" rtl="0">
              <a:lnSpc>
                <a:spcPct val="100000"/>
              </a:lnSpc>
              <a:spcBef>
                <a:spcPts val="0"/>
              </a:spcBef>
              <a:spcAft>
                <a:spcPts val="0"/>
              </a:spcAft>
              <a:buClr>
                <a:schemeClr val="dk1"/>
              </a:buClr>
              <a:buSzPct val="100000"/>
              <a:buFont typeface="Arial"/>
              <a:buChar char="•"/>
            </a:pPr>
            <a:r>
              <a:rPr lang="en-US" b="0" i="0" u="none" strike="noStrike" cap="none" dirty="0">
                <a:solidFill>
                  <a:srgbClr val="000000"/>
                </a:solidFill>
                <a:sym typeface="Arial"/>
              </a:rPr>
              <a:t>Attend Troop meetings and serve on Boards of Review                                                                                                </a:t>
            </a:r>
          </a:p>
          <a:p>
            <a:pPr marL="177800" marR="0" lvl="0" indent="0" algn="l" rtl="0">
              <a:lnSpc>
                <a:spcPct val="100000"/>
              </a:lnSpc>
              <a:spcBef>
                <a:spcPts val="0"/>
              </a:spcBef>
              <a:spcAft>
                <a:spcPts val="0"/>
              </a:spcAft>
              <a:buClr>
                <a:schemeClr val="dk1"/>
              </a:buClr>
              <a:buSzPct val="100000"/>
              <a:buNone/>
            </a:pPr>
            <a:endParaRPr lang="en-US" b="0" i="0" u="none" strike="noStrike" cap="none" dirty="0">
              <a:solidFill>
                <a:srgbClr val="000000"/>
              </a:solidFill>
              <a:sym typeface="Arial"/>
            </a:endParaRPr>
          </a:p>
          <a:p>
            <a:pPr marL="342900" marR="0" lvl="0" indent="-165100" algn="l" rtl="0">
              <a:lnSpc>
                <a:spcPct val="100000"/>
              </a:lnSpc>
              <a:spcBef>
                <a:spcPts val="0"/>
              </a:spcBef>
              <a:spcAft>
                <a:spcPts val="0"/>
              </a:spcAft>
              <a:buClr>
                <a:schemeClr val="dk1"/>
              </a:buClr>
              <a:buSzPct val="100000"/>
              <a:buFont typeface="Arial"/>
              <a:buChar char="•"/>
            </a:pPr>
            <a:r>
              <a:rPr lang="en-US" dirty="0"/>
              <a:t>Volunteer for open positions</a:t>
            </a:r>
            <a:endParaRPr lang="en-US" b="0" i="0" u="none" strike="noStrike" cap="none" dirty="0">
              <a:solidFill>
                <a:srgbClr val="000000"/>
              </a:solidFill>
              <a:sym typeface="Arial"/>
            </a:endParaRPr>
          </a:p>
          <a:p>
            <a:pPr marL="342900" marR="0" lvl="0" indent="-165100" algn="l" rtl="0">
              <a:lnSpc>
                <a:spcPct val="100000"/>
              </a:lnSpc>
              <a:spcBef>
                <a:spcPts val="560"/>
              </a:spcBef>
              <a:spcAft>
                <a:spcPts val="0"/>
              </a:spcAft>
              <a:buClr>
                <a:schemeClr val="dk1"/>
              </a:buClr>
              <a:buSzPct val="100000"/>
              <a:buFont typeface="Arial"/>
              <a:buChar char="•"/>
            </a:pPr>
            <a:r>
              <a:rPr lang="en-US" b="0" i="0" u="none" strike="noStrike" cap="none" dirty="0">
                <a:solidFill>
                  <a:srgbClr val="000000"/>
                </a:solidFill>
                <a:sym typeface="Arial"/>
              </a:rPr>
              <a:t>Support a Scout’s efforts to earn merit badges</a:t>
            </a:r>
          </a:p>
          <a:p>
            <a:pPr marL="342900" marR="0" lvl="0" indent="-165100" algn="l" rtl="0">
              <a:lnSpc>
                <a:spcPct val="100000"/>
              </a:lnSpc>
              <a:spcBef>
                <a:spcPts val="560"/>
              </a:spcBef>
              <a:spcAft>
                <a:spcPts val="0"/>
              </a:spcAft>
              <a:buClr>
                <a:schemeClr val="dk1"/>
              </a:buClr>
              <a:buSzPct val="100000"/>
              <a:buFont typeface="Arial"/>
              <a:buChar char="•"/>
            </a:pPr>
            <a:r>
              <a:rPr lang="en-US" b="0" i="0" u="none" strike="noStrike" cap="none" dirty="0">
                <a:solidFill>
                  <a:srgbClr val="000000"/>
                </a:solidFill>
                <a:sym typeface="Arial"/>
              </a:rPr>
              <a:t>Complete </a:t>
            </a:r>
            <a:r>
              <a:rPr lang="en-US" b="1" i="1" u="none" strike="noStrike" cap="none" dirty="0">
                <a:solidFill>
                  <a:srgbClr val="000000"/>
                </a:solidFill>
                <a:sym typeface="Arial"/>
              </a:rPr>
              <a:t>Youth Protection Training </a:t>
            </a:r>
            <a:r>
              <a:rPr lang="en-US" b="0" i="0" u="none" strike="noStrike" cap="none" dirty="0">
                <a:solidFill>
                  <a:srgbClr val="000000"/>
                </a:solidFill>
                <a:sym typeface="Arial"/>
              </a:rPr>
              <a:t>through my.scouting.org</a:t>
            </a:r>
            <a:r>
              <a:rPr lang="en-US" dirty="0"/>
              <a:t> and </a:t>
            </a:r>
            <a:r>
              <a:rPr lang="en-US" b="0" i="0" u="none" strike="noStrike" cap="none" dirty="0">
                <a:solidFill>
                  <a:srgbClr val="000000"/>
                </a:solidFill>
                <a:sym typeface="Arial"/>
              </a:rPr>
              <a:t>BUMC Safe Sanctuaries training</a:t>
            </a:r>
          </a:p>
          <a:p>
            <a:pPr marL="342900" marR="0" lvl="0" indent="-165100" algn="l" rtl="0">
              <a:lnSpc>
                <a:spcPct val="100000"/>
              </a:lnSpc>
              <a:spcBef>
                <a:spcPts val="560"/>
              </a:spcBef>
              <a:spcAft>
                <a:spcPts val="0"/>
              </a:spcAft>
              <a:buClr>
                <a:schemeClr val="dk1"/>
              </a:buClr>
              <a:buSzPct val="100000"/>
              <a:buFont typeface="Arial"/>
              <a:buChar char="•"/>
            </a:pPr>
            <a:r>
              <a:rPr lang="en-US" b="0" i="0" u="none" strike="noStrike" cap="none" dirty="0">
                <a:solidFill>
                  <a:srgbClr val="000000"/>
                </a:solidFill>
                <a:sym typeface="Arial"/>
              </a:rPr>
              <a:t>Drive scouts to campouts 3 times a year</a:t>
            </a:r>
          </a:p>
          <a:p>
            <a:pPr marL="342900" marR="0" lvl="0" indent="-165100" algn="l" rtl="0">
              <a:lnSpc>
                <a:spcPct val="100000"/>
              </a:lnSpc>
              <a:spcBef>
                <a:spcPts val="560"/>
              </a:spcBef>
              <a:spcAft>
                <a:spcPts val="0"/>
              </a:spcAft>
              <a:buClr>
                <a:schemeClr val="dk1"/>
              </a:buClr>
              <a:buSzPct val="100000"/>
              <a:buFont typeface="Arial"/>
              <a:buChar char="•"/>
            </a:pPr>
            <a:r>
              <a:rPr lang="en-US" dirty="0"/>
              <a:t>Attend Troop Committee meetings held first Monday of every month</a:t>
            </a:r>
          </a:p>
          <a:p>
            <a:pPr marL="342900" marR="0" lvl="0" indent="-165100" algn="l" rtl="0">
              <a:lnSpc>
                <a:spcPct val="100000"/>
              </a:lnSpc>
              <a:spcBef>
                <a:spcPts val="560"/>
              </a:spcBef>
              <a:spcAft>
                <a:spcPts val="0"/>
              </a:spcAft>
              <a:buClr>
                <a:schemeClr val="dk1"/>
              </a:buClr>
              <a:buSzPct val="100000"/>
              <a:buFont typeface="Arial"/>
              <a:buChar char="•"/>
            </a:pPr>
            <a:r>
              <a:rPr lang="en-US" b="0" i="0" u="none" strike="noStrike" cap="none" dirty="0">
                <a:solidFill>
                  <a:srgbClr val="000000"/>
                </a:solidFill>
                <a:sym typeface="Arial"/>
              </a:rPr>
              <a:t>Hand in Scout’s Code of Conduct, Photo Release, and Contact and Resource Forms (all in folder)</a:t>
            </a:r>
          </a:p>
          <a:p>
            <a:pPr marL="344488" lvl="2" indent="-171450">
              <a:spcBef>
                <a:spcPts val="0"/>
              </a:spcBef>
              <a:buSzPct val="100000"/>
            </a:pPr>
            <a:endParaRPr lang="en-US" b="1" dirty="0"/>
          </a:p>
          <a:p>
            <a:pPr marL="173038" lvl="2" indent="0">
              <a:spcBef>
                <a:spcPts val="0"/>
              </a:spcBef>
              <a:buSzPct val="100000"/>
              <a:buNone/>
            </a:pPr>
            <a:endParaRPr lang="en-US" dirty="0"/>
          </a:p>
          <a:p>
            <a:pPr marL="342900" marR="0" lvl="0" indent="-165100" algn="l" rtl="0">
              <a:lnSpc>
                <a:spcPct val="100000"/>
              </a:lnSpc>
              <a:spcBef>
                <a:spcPts val="560"/>
              </a:spcBef>
              <a:spcAft>
                <a:spcPts val="0"/>
              </a:spcAft>
              <a:buClr>
                <a:schemeClr val="dk1"/>
              </a:buClr>
              <a:buSzPct val="100000"/>
              <a:buFont typeface="Arial"/>
              <a:buChar char="•"/>
            </a:pPr>
            <a:endParaRPr lang="en-US" sz="1600" b="0" i="0" u="none" strike="noStrike" cap="none" dirty="0">
              <a:solidFill>
                <a:srgbClr val="000000"/>
              </a:solidFill>
              <a:latin typeface="Arial"/>
              <a:ea typeface="Arial"/>
              <a:cs typeface="Arial"/>
              <a:sym typeface="Arial"/>
            </a:endParaRPr>
          </a:p>
        </p:txBody>
      </p:sp>
      <p:sp>
        <p:nvSpPr>
          <p:cNvPr id="218" name="Shape 218"/>
          <p:cNvSpPr txBox="1"/>
          <p:nvPr/>
        </p:nvSpPr>
        <p:spPr>
          <a:xfrm>
            <a:off x="3124200" y="6454773"/>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Tree>
    <p:extLst>
      <p:ext uri="{BB962C8B-B14F-4D97-AF65-F5344CB8AC3E}">
        <p14:creationId xmlns:p14="http://schemas.microsoft.com/office/powerpoint/2010/main" val="3339836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Shape 254"/>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dirty="0">
                <a:solidFill>
                  <a:srgbClr val="000000"/>
                </a:solidFill>
                <a:sym typeface="Arial"/>
              </a:rPr>
              <a:t>This </a:t>
            </a:r>
            <a:r>
              <a:rPr lang="en-US" sz="3200" dirty="0"/>
              <a:t>Is Your Troop Too</a:t>
            </a:r>
            <a:endParaRPr sz="3200" b="0" i="0" u="none" strike="noStrike" cap="none" dirty="0">
              <a:solidFill>
                <a:srgbClr val="000000"/>
              </a:solidFill>
              <a:sym typeface="Arial"/>
            </a:endParaRPr>
          </a:p>
        </p:txBody>
      </p:sp>
      <p:sp>
        <p:nvSpPr>
          <p:cNvPr id="255" name="Shape 255"/>
          <p:cNvSpPr txBox="1">
            <a:spLocks noGrp="1"/>
          </p:cNvSpPr>
          <p:nvPr>
            <p:ph type="body" idx="1"/>
          </p:nvPr>
        </p:nvSpPr>
        <p:spPr>
          <a:xfrm>
            <a:off x="457200" y="1600200"/>
            <a:ext cx="8229600" cy="4525960"/>
          </a:xfrm>
          <a:prstGeom prst="rect">
            <a:avLst/>
          </a:prstGeom>
          <a:noFill/>
          <a:ln>
            <a:noFill/>
          </a:ln>
        </p:spPr>
        <p:txBody>
          <a:bodyPr wrap="square" lIns="91425" tIns="91425" rIns="91425" bIns="91425" anchor="t" anchorCtr="0">
            <a:noAutofit/>
          </a:bodyPr>
          <a:lstStyle/>
          <a:p>
            <a:pPr marL="342900" marR="0" lvl="0" indent="-165100" algn="l" rtl="0">
              <a:lnSpc>
                <a:spcPct val="100000"/>
              </a:lnSpc>
              <a:spcBef>
                <a:spcPts val="0"/>
              </a:spcBef>
              <a:spcAft>
                <a:spcPts val="0"/>
              </a:spcAft>
              <a:buClr>
                <a:schemeClr val="dk1"/>
              </a:buClr>
              <a:buSzPct val="100000"/>
              <a:buFont typeface="Arial"/>
              <a:buChar char="•"/>
            </a:pPr>
            <a:r>
              <a:rPr lang="en-US" sz="2000" b="0" i="0" u="none" strike="noStrike" cap="none" dirty="0">
                <a:solidFill>
                  <a:srgbClr val="000000"/>
                </a:solidFill>
                <a:latin typeface="Arial"/>
                <a:ea typeface="Arial"/>
                <a:cs typeface="Arial"/>
                <a:sym typeface="Arial"/>
              </a:rPr>
              <a:t>The Scouting program for our children is only as strong as the involved adults.</a:t>
            </a:r>
          </a:p>
          <a:p>
            <a:pPr marL="342900" marR="0" lvl="0" indent="-165100" algn="l" rtl="0">
              <a:lnSpc>
                <a:spcPct val="100000"/>
              </a:lnSpc>
              <a:spcBef>
                <a:spcPts val="560"/>
              </a:spcBef>
              <a:spcAft>
                <a:spcPts val="0"/>
              </a:spcAft>
              <a:buClr>
                <a:schemeClr val="dk1"/>
              </a:buClr>
              <a:buSzPct val="100000"/>
              <a:buFont typeface="Arial"/>
              <a:buChar char="•"/>
            </a:pPr>
            <a:r>
              <a:rPr lang="en-US" sz="2000" b="0" i="0" u="none" strike="noStrike" cap="none" dirty="0">
                <a:solidFill>
                  <a:srgbClr val="000000"/>
                </a:solidFill>
                <a:latin typeface="Arial"/>
                <a:ea typeface="Arial"/>
                <a:cs typeface="Arial"/>
                <a:sym typeface="Arial"/>
              </a:rPr>
              <a:t>Adults typically age out with their scouts.</a:t>
            </a:r>
          </a:p>
          <a:p>
            <a:pPr marL="342900" marR="0" lvl="0" indent="-165100" algn="l" rtl="0">
              <a:lnSpc>
                <a:spcPct val="100000"/>
              </a:lnSpc>
              <a:spcBef>
                <a:spcPts val="560"/>
              </a:spcBef>
              <a:spcAft>
                <a:spcPts val="0"/>
              </a:spcAft>
              <a:buClr>
                <a:schemeClr val="dk1"/>
              </a:buClr>
              <a:buSzPct val="100000"/>
              <a:buFont typeface="Arial"/>
              <a:buChar char="•"/>
            </a:pPr>
            <a:r>
              <a:rPr lang="en-US" sz="2000" b="0" i="0" u="none" strike="noStrike" cap="none" dirty="0">
                <a:solidFill>
                  <a:srgbClr val="000000"/>
                </a:solidFill>
                <a:latin typeface="Arial"/>
                <a:ea typeface="Arial"/>
                <a:cs typeface="Arial"/>
                <a:sym typeface="Arial"/>
              </a:rPr>
              <a:t>Families are in the program together.</a:t>
            </a:r>
          </a:p>
          <a:p>
            <a:pPr marL="342900" marR="0" lvl="0" indent="-165100" algn="l" rtl="0">
              <a:lnSpc>
                <a:spcPct val="100000"/>
              </a:lnSpc>
              <a:spcBef>
                <a:spcPts val="560"/>
              </a:spcBef>
              <a:spcAft>
                <a:spcPts val="0"/>
              </a:spcAft>
              <a:buClr>
                <a:schemeClr val="dk1"/>
              </a:buClr>
              <a:buSzPct val="100000"/>
              <a:buFont typeface="Arial"/>
              <a:buChar char="•"/>
            </a:pPr>
            <a:r>
              <a:rPr lang="en-US" sz="2400" b="1" i="0" u="none" strike="noStrike" cap="none" dirty="0">
                <a:solidFill>
                  <a:srgbClr val="000000"/>
                </a:solidFill>
                <a:latin typeface="Arial"/>
                <a:ea typeface="Arial"/>
                <a:cs typeface="Arial"/>
                <a:sym typeface="Arial"/>
              </a:rPr>
              <a:t>The scouts thank you for your involvement.</a:t>
            </a:r>
          </a:p>
        </p:txBody>
      </p:sp>
      <p:sp>
        <p:nvSpPr>
          <p:cNvPr id="256" name="Shape 256"/>
          <p:cNvSpPr txBox="1"/>
          <p:nvPr/>
        </p:nvSpPr>
        <p:spPr>
          <a:xfrm>
            <a:off x="3124200" y="6454773"/>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2800" b="0" i="0" u="none" strike="noStrike" cap="none" dirty="0">
                <a:solidFill>
                  <a:srgbClr val="000000"/>
                </a:solidFill>
                <a:latin typeface="Arial"/>
                <a:ea typeface="Arial"/>
                <a:cs typeface="Arial"/>
                <a:sym typeface="Arial"/>
              </a:rPr>
              <a:t>Troop 10 is a Scout-Led Troop</a:t>
            </a:r>
          </a:p>
        </p:txBody>
      </p:sp>
      <p:sp>
        <p:nvSpPr>
          <p:cNvPr id="73" name="Shape 73"/>
          <p:cNvSpPr txBox="1">
            <a:spLocks noGrp="1"/>
          </p:cNvSpPr>
          <p:nvPr>
            <p:ph type="body" idx="1"/>
          </p:nvPr>
        </p:nvSpPr>
        <p:spPr>
          <a:xfrm>
            <a:off x="457200" y="1600200"/>
            <a:ext cx="8229600" cy="4525960"/>
          </a:xfrm>
          <a:prstGeom prst="rect">
            <a:avLst/>
          </a:prstGeom>
          <a:noFill/>
          <a:ln>
            <a:noFill/>
          </a:ln>
        </p:spPr>
        <p:txBody>
          <a:bodyPr wrap="square" lIns="91425" tIns="91425" rIns="91425" bIns="91425" anchor="t" anchorCtr="0">
            <a:noAutofit/>
          </a:bodyPr>
          <a:lstStyle/>
          <a:p>
            <a:pPr marL="342900" marR="0" lvl="0" indent="-165100" algn="l" rtl="0">
              <a:lnSpc>
                <a:spcPct val="100000"/>
              </a:lnSpc>
              <a:spcBef>
                <a:spcPts val="0"/>
              </a:spcBef>
              <a:spcAft>
                <a:spcPts val="0"/>
              </a:spcAft>
              <a:buClr>
                <a:schemeClr val="dk1"/>
              </a:buClr>
              <a:buSzPct val="100000"/>
              <a:buFont typeface="Arial"/>
              <a:buChar char="•"/>
            </a:pPr>
            <a:r>
              <a:rPr lang="en-US" sz="1400" b="0" i="0" u="none" strike="noStrike" cap="none" dirty="0">
                <a:solidFill>
                  <a:srgbClr val="000000"/>
                </a:solidFill>
                <a:latin typeface="Arial"/>
                <a:ea typeface="Arial"/>
                <a:cs typeface="Arial"/>
                <a:sym typeface="Arial"/>
              </a:rPr>
              <a:t>The Patrol Leaders’ Council (PLC) meets once a month to review the campout, prepare activities for meetings, and plan for future events. Scouts in a position of responsibility are required to attend. All Scouts are welcomed to attend to add their input.</a:t>
            </a:r>
          </a:p>
          <a:p>
            <a:pPr marL="342900" marR="0" lvl="0" indent="-165100" algn="l" rtl="0">
              <a:lnSpc>
                <a:spcPct val="100000"/>
              </a:lnSpc>
              <a:spcBef>
                <a:spcPts val="560"/>
              </a:spcBef>
              <a:spcAft>
                <a:spcPts val="0"/>
              </a:spcAft>
              <a:buClr>
                <a:schemeClr val="dk1"/>
              </a:buClr>
              <a:buSzPct val="100000"/>
              <a:buFont typeface="Arial"/>
              <a:buChar char="•"/>
            </a:pPr>
            <a:r>
              <a:rPr lang="en-US" sz="1400" b="0" i="0" u="none" strike="noStrike" cap="none" dirty="0">
                <a:solidFill>
                  <a:srgbClr val="000000"/>
                </a:solidFill>
                <a:latin typeface="Arial"/>
                <a:ea typeface="Arial"/>
                <a:cs typeface="Arial"/>
                <a:sym typeface="Arial"/>
              </a:rPr>
              <a:t>The Senior Patrol Leaders plan and run the meetings.</a:t>
            </a:r>
          </a:p>
          <a:p>
            <a:pPr marL="342900" marR="0" lvl="0" indent="-165100" algn="l" rtl="0">
              <a:lnSpc>
                <a:spcPct val="100000"/>
              </a:lnSpc>
              <a:spcBef>
                <a:spcPts val="560"/>
              </a:spcBef>
              <a:spcAft>
                <a:spcPts val="0"/>
              </a:spcAft>
              <a:buClr>
                <a:schemeClr val="dk1"/>
              </a:buClr>
              <a:buSzPct val="100000"/>
              <a:buFont typeface="Arial"/>
              <a:buChar char="•"/>
            </a:pPr>
            <a:r>
              <a:rPr lang="en-US" sz="1400" b="0" i="0" u="none" strike="noStrike" cap="none" dirty="0">
                <a:solidFill>
                  <a:srgbClr val="000000"/>
                </a:solidFill>
                <a:latin typeface="Arial"/>
                <a:ea typeface="Arial"/>
                <a:cs typeface="Arial"/>
                <a:sym typeface="Arial"/>
              </a:rPr>
              <a:t>Skills training for rank advancement is offered by Star </a:t>
            </a:r>
            <a:r>
              <a:rPr lang="en-US" dirty="0"/>
              <a:t>and</a:t>
            </a:r>
            <a:r>
              <a:rPr lang="en-US" sz="1400" b="0" i="0" u="none" strike="noStrike" cap="none" dirty="0">
                <a:solidFill>
                  <a:srgbClr val="000000"/>
                </a:solidFill>
                <a:latin typeface="Arial"/>
                <a:ea typeface="Arial"/>
                <a:cs typeface="Arial"/>
                <a:sym typeface="Arial"/>
              </a:rPr>
              <a:t> Life Scouts during meetings and campouts.</a:t>
            </a:r>
          </a:p>
          <a:p>
            <a:pPr marL="342900" marR="0" lvl="0" indent="-165100" algn="l" rtl="0">
              <a:lnSpc>
                <a:spcPct val="100000"/>
              </a:lnSpc>
              <a:spcBef>
                <a:spcPts val="560"/>
              </a:spcBef>
              <a:spcAft>
                <a:spcPts val="0"/>
              </a:spcAft>
              <a:buClr>
                <a:schemeClr val="dk1"/>
              </a:buClr>
              <a:buSzPct val="100000"/>
              <a:buFont typeface="Arial"/>
              <a:buChar char="•"/>
            </a:pPr>
            <a:r>
              <a:rPr lang="en-US" sz="1400" b="0" i="0" u="none" strike="noStrike" cap="none" dirty="0">
                <a:solidFill>
                  <a:srgbClr val="000000"/>
                </a:solidFill>
                <a:latin typeface="Arial"/>
                <a:ea typeface="Arial"/>
                <a:cs typeface="Arial"/>
                <a:sym typeface="Arial"/>
              </a:rPr>
              <a:t>Leadership, Teamwork, and Self-Discipline are developed within patrols during meetings and campouts.</a:t>
            </a:r>
          </a:p>
        </p:txBody>
      </p:sp>
      <p:sp>
        <p:nvSpPr>
          <p:cNvPr id="74" name="Shape 74"/>
          <p:cNvSpPr txBox="1"/>
          <p:nvPr/>
        </p:nvSpPr>
        <p:spPr>
          <a:xfrm>
            <a:off x="3124200" y="6454773"/>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80" name="Shape 80"/>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81" name="Shape 81"/>
          <p:cNvSpPr txBox="1">
            <a:spLocks noGrp="1"/>
          </p:cNvSpPr>
          <p:nvPr>
            <p:ph type="title"/>
          </p:nvPr>
        </p:nvSpPr>
        <p:spPr>
          <a:xfrm>
            <a:off x="457200" y="274637"/>
            <a:ext cx="8229600" cy="487360"/>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2800" b="0" i="0" u="none" strike="noStrike" cap="none" dirty="0">
                <a:solidFill>
                  <a:schemeClr val="dk2"/>
                </a:solidFill>
                <a:latin typeface="Arial"/>
                <a:ea typeface="Arial"/>
                <a:cs typeface="Arial"/>
                <a:sym typeface="Arial"/>
              </a:rPr>
              <a:t>Scout BSA Ranks</a:t>
            </a:r>
          </a:p>
        </p:txBody>
      </p:sp>
      <p:sp>
        <p:nvSpPr>
          <p:cNvPr id="82" name="Shape 82"/>
          <p:cNvSpPr txBox="1"/>
          <p:nvPr/>
        </p:nvSpPr>
        <p:spPr>
          <a:xfrm>
            <a:off x="228600" y="1179512"/>
            <a:ext cx="1593849" cy="2563812"/>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Scout</a:t>
            </a:r>
          </a:p>
          <a:p>
            <a:pPr marL="0" marR="0" lvl="0" indent="0" algn="r"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Tenderfoot</a:t>
            </a:r>
          </a:p>
          <a:p>
            <a:pPr marL="0" marR="0" lvl="0" indent="0" algn="r"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Second Class</a:t>
            </a:r>
          </a:p>
          <a:p>
            <a:pPr marL="0" marR="0" lvl="0" indent="0" algn="r"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First Class</a:t>
            </a:r>
          </a:p>
          <a:p>
            <a:pPr marL="0" marR="0" lvl="0" indent="0" algn="l" rtl="0">
              <a:lnSpc>
                <a:spcPct val="100000"/>
              </a:lnSpc>
              <a:spcBef>
                <a:spcPts val="0"/>
              </a:spcBef>
              <a:spcAft>
                <a:spcPts val="0"/>
              </a:spcAft>
              <a:buClr>
                <a:srgbClr val="000000"/>
              </a:buClr>
              <a:buFont typeface="Arial"/>
              <a:buNone/>
            </a:pPr>
            <a:endParaRPr sz="1800" b="0" i="0" u="none" strike="noStrike" cap="none">
              <a:solidFill>
                <a:schemeClr val="dk1"/>
              </a:solidFill>
              <a:latin typeface="Arial"/>
              <a:ea typeface="Arial"/>
              <a:cs typeface="Arial"/>
              <a:sym typeface="Arial"/>
            </a:endParaRPr>
          </a:p>
          <a:p>
            <a:pPr marL="0" marR="0" lvl="0" indent="0" algn="r"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Star</a:t>
            </a:r>
          </a:p>
          <a:p>
            <a:pPr marL="0" marR="0" lvl="0" indent="0" algn="r"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Life </a:t>
            </a:r>
          </a:p>
          <a:p>
            <a:pPr marL="0" marR="0" lvl="0" indent="0" algn="l" rtl="0">
              <a:lnSpc>
                <a:spcPct val="100000"/>
              </a:lnSpc>
              <a:spcBef>
                <a:spcPts val="0"/>
              </a:spcBef>
              <a:spcAft>
                <a:spcPts val="0"/>
              </a:spcAft>
              <a:buClr>
                <a:srgbClr val="000000"/>
              </a:buClr>
              <a:buFont typeface="Arial"/>
              <a:buNone/>
            </a:pPr>
            <a:endParaRPr sz="1800" b="0" i="0" u="none" strike="noStrike" cap="none">
              <a:solidFill>
                <a:schemeClr val="dk1"/>
              </a:solidFill>
              <a:latin typeface="Arial"/>
              <a:ea typeface="Arial"/>
              <a:cs typeface="Arial"/>
              <a:sym typeface="Arial"/>
            </a:endParaRPr>
          </a:p>
          <a:p>
            <a:pPr marL="0" marR="0" lvl="0" indent="0" algn="r"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Eagle</a:t>
            </a:r>
          </a:p>
        </p:txBody>
      </p:sp>
      <p:sp>
        <p:nvSpPr>
          <p:cNvPr id="83" name="Shape 83"/>
          <p:cNvSpPr txBox="1"/>
          <p:nvPr/>
        </p:nvSpPr>
        <p:spPr>
          <a:xfrm>
            <a:off x="2863850" y="1371600"/>
            <a:ext cx="5730875" cy="64135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Lower ranks are achieved through completion or demonstration of specific tasks.</a:t>
            </a:r>
          </a:p>
        </p:txBody>
      </p:sp>
      <p:sp>
        <p:nvSpPr>
          <p:cNvPr id="84" name="Shape 84"/>
          <p:cNvSpPr txBox="1"/>
          <p:nvPr/>
        </p:nvSpPr>
        <p:spPr>
          <a:xfrm>
            <a:off x="2863850" y="2711450"/>
            <a:ext cx="5959475" cy="64135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Upper ranks are achieved through merit badge completion and a position of responsibility.</a:t>
            </a:r>
          </a:p>
        </p:txBody>
      </p:sp>
      <p:sp>
        <p:nvSpPr>
          <p:cNvPr id="85" name="Shape 85"/>
          <p:cNvSpPr txBox="1"/>
          <p:nvPr/>
        </p:nvSpPr>
        <p:spPr>
          <a:xfrm>
            <a:off x="914400" y="4876800"/>
            <a:ext cx="7315200" cy="1190623"/>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dirty="0">
                <a:solidFill>
                  <a:schemeClr val="dk1"/>
                </a:solidFill>
                <a:latin typeface="Arial"/>
                <a:ea typeface="Arial"/>
                <a:cs typeface="Arial"/>
                <a:sym typeface="Arial"/>
              </a:rPr>
              <a:t>Becoming an Eagle Scout is an important achievement that your scout can be proud of his entire life. But turning out Eagle Scouts is not what the Troop 10 is all about. And many great Scouts, and great people, never became Eagle Scouts.</a:t>
            </a:r>
          </a:p>
        </p:txBody>
      </p:sp>
      <p:sp>
        <p:nvSpPr>
          <p:cNvPr id="86" name="Shape 86"/>
          <p:cNvSpPr txBox="1"/>
          <p:nvPr/>
        </p:nvSpPr>
        <p:spPr>
          <a:xfrm>
            <a:off x="2863850" y="3657600"/>
            <a:ext cx="6051549" cy="64135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Eagle rank also requires the Scout to plan and run a service project.</a:t>
            </a:r>
          </a:p>
        </p:txBody>
      </p:sp>
      <p:cxnSp>
        <p:nvCxnSpPr>
          <p:cNvPr id="87" name="Shape 87"/>
          <p:cNvCxnSpPr/>
          <p:nvPr/>
        </p:nvCxnSpPr>
        <p:spPr>
          <a:xfrm>
            <a:off x="1905000" y="1295400"/>
            <a:ext cx="914400" cy="381000"/>
          </a:xfrm>
          <a:prstGeom prst="straightConnector1">
            <a:avLst/>
          </a:prstGeom>
          <a:noFill/>
          <a:ln w="9525" cap="rnd" cmpd="sng">
            <a:solidFill>
              <a:schemeClr val="dk1"/>
            </a:solidFill>
            <a:prstDash val="solid"/>
            <a:miter lim="8000"/>
            <a:headEnd type="none" w="med" len="med"/>
            <a:tailEnd type="none" w="med" len="med"/>
          </a:ln>
        </p:spPr>
      </p:cxnSp>
      <p:cxnSp>
        <p:nvCxnSpPr>
          <p:cNvPr id="88" name="Shape 88"/>
          <p:cNvCxnSpPr/>
          <p:nvPr/>
        </p:nvCxnSpPr>
        <p:spPr>
          <a:xfrm flipH="1">
            <a:off x="1981200" y="1676400"/>
            <a:ext cx="838198" cy="533399"/>
          </a:xfrm>
          <a:prstGeom prst="straightConnector1">
            <a:avLst/>
          </a:prstGeom>
          <a:noFill/>
          <a:ln w="9525" cap="rnd" cmpd="sng">
            <a:solidFill>
              <a:schemeClr val="dk1"/>
            </a:solidFill>
            <a:prstDash val="solid"/>
            <a:miter lim="8000"/>
            <a:headEnd type="none" w="med" len="med"/>
            <a:tailEnd type="none" w="med" len="med"/>
          </a:ln>
        </p:spPr>
      </p:cxnSp>
      <p:cxnSp>
        <p:nvCxnSpPr>
          <p:cNvPr id="89" name="Shape 89"/>
          <p:cNvCxnSpPr/>
          <p:nvPr/>
        </p:nvCxnSpPr>
        <p:spPr>
          <a:xfrm>
            <a:off x="1828800" y="2667000"/>
            <a:ext cx="914400" cy="381000"/>
          </a:xfrm>
          <a:prstGeom prst="straightConnector1">
            <a:avLst/>
          </a:prstGeom>
          <a:noFill/>
          <a:ln w="9525" cap="rnd" cmpd="sng">
            <a:solidFill>
              <a:schemeClr val="dk1"/>
            </a:solidFill>
            <a:prstDash val="solid"/>
            <a:miter lim="8000"/>
            <a:headEnd type="none" w="med" len="med"/>
            <a:tailEnd type="none" w="med" len="med"/>
          </a:ln>
        </p:spPr>
      </p:cxnSp>
      <p:cxnSp>
        <p:nvCxnSpPr>
          <p:cNvPr id="90" name="Shape 90"/>
          <p:cNvCxnSpPr/>
          <p:nvPr/>
        </p:nvCxnSpPr>
        <p:spPr>
          <a:xfrm flipH="1">
            <a:off x="1905000" y="3048000"/>
            <a:ext cx="838198" cy="533399"/>
          </a:xfrm>
          <a:prstGeom prst="straightConnector1">
            <a:avLst/>
          </a:prstGeom>
          <a:noFill/>
          <a:ln w="9525" cap="rnd" cmpd="sng">
            <a:solidFill>
              <a:schemeClr val="dk1"/>
            </a:solidFill>
            <a:prstDash val="solid"/>
            <a:miter lim="8000"/>
            <a:headEnd type="non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96" name="Shape 96"/>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97" name="Shape 97"/>
          <p:cNvSpPr txBox="1">
            <a:spLocks noGrp="1"/>
          </p:cNvSpPr>
          <p:nvPr>
            <p:ph type="title"/>
          </p:nvPr>
        </p:nvSpPr>
        <p:spPr>
          <a:xfrm>
            <a:off x="457200" y="274637"/>
            <a:ext cx="8229600" cy="715962"/>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a:solidFill>
                  <a:schemeClr val="dk2"/>
                </a:solidFill>
                <a:latin typeface="Arial"/>
                <a:ea typeface="Arial"/>
                <a:cs typeface="Arial"/>
                <a:sym typeface="Arial"/>
              </a:rPr>
              <a:t>Advancement</a:t>
            </a:r>
          </a:p>
        </p:txBody>
      </p:sp>
      <p:sp>
        <p:nvSpPr>
          <p:cNvPr id="98" name="Shape 98"/>
          <p:cNvSpPr txBox="1">
            <a:spLocks noGrp="1"/>
          </p:cNvSpPr>
          <p:nvPr>
            <p:ph type="body" idx="1"/>
          </p:nvPr>
        </p:nvSpPr>
        <p:spPr>
          <a:xfrm>
            <a:off x="381000" y="1371600"/>
            <a:ext cx="8305799" cy="4525960"/>
          </a:xfrm>
          <a:prstGeom prst="rect">
            <a:avLst/>
          </a:prstGeom>
          <a:noFill/>
          <a:ln>
            <a:noFill/>
          </a:ln>
        </p:spPr>
        <p:txBody>
          <a:bodyPr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A Scout is responsible for </a:t>
            </a:r>
            <a:r>
              <a:rPr lang="en-US" sz="1800" dirty="0">
                <a:solidFill>
                  <a:schemeClr val="dk1"/>
                </a:solidFill>
              </a:rPr>
              <a:t>their</a:t>
            </a:r>
            <a:r>
              <a:rPr lang="en-US" sz="1800" b="0" i="0" u="none" strike="noStrike" cap="none" dirty="0">
                <a:solidFill>
                  <a:schemeClr val="dk1"/>
                </a:solidFill>
                <a:latin typeface="Arial"/>
                <a:ea typeface="Arial"/>
                <a:cs typeface="Arial"/>
                <a:sym typeface="Arial"/>
              </a:rPr>
              <a:t> own advancement at their own pace. This is not Cub Scouts.</a:t>
            </a:r>
          </a:p>
          <a:p>
            <a:pPr marL="342900" marR="0" lvl="0" indent="-165100" algn="l" rtl="0">
              <a:lnSpc>
                <a:spcPct val="100000"/>
              </a:lnSpc>
              <a:spcBef>
                <a:spcPts val="560"/>
              </a:spcBef>
              <a:spcAft>
                <a:spcPts val="0"/>
              </a:spcAft>
              <a:buClr>
                <a:schemeClr val="dk1"/>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Only Star </a:t>
            </a:r>
            <a:r>
              <a:rPr lang="en-US" sz="1800" dirty="0">
                <a:solidFill>
                  <a:schemeClr val="dk1"/>
                </a:solidFill>
              </a:rPr>
              <a:t>Scouts and </a:t>
            </a:r>
            <a:r>
              <a:rPr lang="en-US" sz="1800" b="0" i="0" u="none" strike="noStrike" cap="none" dirty="0">
                <a:solidFill>
                  <a:schemeClr val="dk1"/>
                </a:solidFill>
                <a:latin typeface="Arial"/>
                <a:ea typeface="Arial"/>
                <a:cs typeface="Arial"/>
                <a:sym typeface="Arial"/>
              </a:rPr>
              <a:t>Life Scouts can “sign off” completion of requirements (some are signed off by Advancement Chair).  Also, other Scouts designated by the Scoutmaster (SM). Parents CANNOT sign off.</a:t>
            </a:r>
          </a:p>
          <a:p>
            <a:pPr marL="342900" marR="0" lvl="0" indent="-165100" algn="l" rtl="0">
              <a:lnSpc>
                <a:spcPct val="100000"/>
              </a:lnSpc>
              <a:spcBef>
                <a:spcPts val="560"/>
              </a:spcBef>
              <a:spcAft>
                <a:spcPts val="0"/>
              </a:spcAft>
              <a:buClr>
                <a:schemeClr val="dk1"/>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Scout Spirit is “measured” by participation (not just attendance) at campouts AND meetings. Scoutmaster makes final determination. </a:t>
            </a:r>
          </a:p>
          <a:p>
            <a:pPr marL="342900" marR="0" lvl="0" indent="-342900" algn="l" rtl="0">
              <a:lnSpc>
                <a:spcPct val="80000"/>
              </a:lnSpc>
              <a:spcBef>
                <a:spcPts val="360"/>
              </a:spcBef>
              <a:spcAft>
                <a:spcPts val="0"/>
              </a:spcAft>
              <a:buClr>
                <a:schemeClr val="dk1"/>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Position of Responsibility (</a:t>
            </a:r>
            <a:r>
              <a:rPr lang="en-US" sz="1800" b="0" i="0" u="none" strike="noStrike" cap="none" dirty="0" err="1">
                <a:solidFill>
                  <a:schemeClr val="dk1"/>
                </a:solidFill>
                <a:latin typeface="Arial"/>
                <a:ea typeface="Arial"/>
                <a:cs typeface="Arial"/>
                <a:sym typeface="Arial"/>
              </a:rPr>
              <a:t>PoR</a:t>
            </a:r>
            <a:r>
              <a:rPr lang="en-US" sz="1800" b="0" i="0" u="none" strike="noStrike" cap="none" dirty="0">
                <a:solidFill>
                  <a:schemeClr val="dk1"/>
                </a:solidFill>
                <a:latin typeface="Arial"/>
                <a:ea typeface="Arial"/>
                <a:cs typeface="Arial"/>
                <a:sym typeface="Arial"/>
              </a:rPr>
              <a:t>): Required for Star rank and above. Scout must have </a:t>
            </a:r>
            <a:r>
              <a:rPr lang="en-US" sz="1800" b="0" i="0" u="none" strike="noStrike" cap="none" dirty="0" err="1">
                <a:solidFill>
                  <a:schemeClr val="dk1"/>
                </a:solidFill>
                <a:latin typeface="Arial"/>
                <a:ea typeface="Arial"/>
                <a:cs typeface="Arial"/>
                <a:sym typeface="Arial"/>
              </a:rPr>
              <a:t>PoR</a:t>
            </a:r>
            <a:r>
              <a:rPr lang="en-US" sz="1800" b="0" i="0" u="none" strike="noStrike" cap="none" dirty="0">
                <a:solidFill>
                  <a:schemeClr val="dk1"/>
                </a:solidFill>
                <a:latin typeface="Arial"/>
                <a:ea typeface="Arial"/>
                <a:cs typeface="Arial"/>
                <a:sym typeface="Arial"/>
              </a:rPr>
              <a:t> and perform as required in the position with regular updates to SPLs/ASPLs. Scoutmaster deference for meetin</a:t>
            </a:r>
            <a:r>
              <a:rPr lang="en-US" sz="1800" dirty="0">
                <a:solidFill>
                  <a:schemeClr val="dk1"/>
                </a:solidFill>
              </a:rPr>
              <a:t>g the responsibilities of position.</a:t>
            </a:r>
            <a:endParaRPr lang="en-US" sz="1800" b="0" i="0" u="none" strike="noStrike" cap="none" dirty="0">
              <a:solidFill>
                <a:schemeClr val="dk1"/>
              </a:solidFill>
              <a:latin typeface="Arial"/>
              <a:ea typeface="Arial"/>
              <a:cs typeface="Arial"/>
              <a:sym typeface="Arial"/>
            </a:endParaRPr>
          </a:p>
          <a:p>
            <a:pPr marL="342900" marR="0" lvl="0" indent="-165100" algn="l" rtl="0">
              <a:lnSpc>
                <a:spcPct val="100000"/>
              </a:lnSpc>
              <a:spcBef>
                <a:spcPts val="560"/>
              </a:spcBef>
              <a:spcAft>
                <a:spcPts val="0"/>
              </a:spcAft>
              <a:buClr>
                <a:schemeClr val="dk1"/>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ct val="100000"/>
              <a:buFont typeface="Arial"/>
              <a:buChar char="•"/>
            </a:pPr>
            <a:r>
              <a:rPr lang="en-US" sz="1800" b="0" i="0" u="none" strike="noStrike" cap="none" dirty="0">
                <a:solidFill>
                  <a:schemeClr val="dk1"/>
                </a:solidFill>
                <a:latin typeface="Arial"/>
                <a:ea typeface="Arial"/>
                <a:cs typeface="Arial"/>
                <a:sym typeface="Arial"/>
              </a:rPr>
              <a:t>If the Scout’s progress is not in advancement software, it doesn’t exist. The Scout (not the parent) must show the Advancement Chair their progress periodically. (Turning in his Scout handbook to the Advancement Chair to update our records)</a:t>
            </a:r>
            <a:endParaRPr sz="1800" b="0" i="0" u="none" strike="noStrike" cap="none" dirty="0">
              <a:solidFill>
                <a:schemeClr val="dk1"/>
              </a:solidFill>
              <a:latin typeface="Arial"/>
              <a:ea typeface="Arial"/>
              <a:cs typeface="Arial"/>
              <a:sym typeface="Arial"/>
            </a:endParaRPr>
          </a:p>
          <a:p>
            <a:pPr marL="342900" marR="0" lvl="0" indent="-165100" algn="l" rtl="0">
              <a:lnSpc>
                <a:spcPct val="100000"/>
              </a:lnSpc>
              <a:spcBef>
                <a:spcPts val="560"/>
              </a:spcBef>
              <a:spcAft>
                <a:spcPts val="0"/>
              </a:spcAft>
              <a:buClr>
                <a:schemeClr val="dk1"/>
              </a:buClr>
              <a:buSzPct val="100000"/>
              <a:buFont typeface="Arial"/>
              <a:buNone/>
            </a:pP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104" name="Shape 104"/>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05" name="Shape 105"/>
          <p:cNvSpPr txBox="1">
            <a:spLocks noGrp="1"/>
          </p:cNvSpPr>
          <p:nvPr>
            <p:ph type="title"/>
          </p:nvPr>
        </p:nvSpPr>
        <p:spPr>
          <a:xfrm>
            <a:off x="457200" y="274637"/>
            <a:ext cx="8229600" cy="868362"/>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0" i="0" u="none" strike="noStrike" cap="none">
                <a:solidFill>
                  <a:schemeClr val="dk2"/>
                </a:solidFill>
                <a:latin typeface="Arial"/>
                <a:ea typeface="Arial"/>
                <a:cs typeface="Arial"/>
                <a:sym typeface="Arial"/>
              </a:rPr>
              <a:t>Advancement – Part 2</a:t>
            </a:r>
          </a:p>
        </p:txBody>
      </p:sp>
      <p:sp>
        <p:nvSpPr>
          <p:cNvPr id="106" name="Shape 106"/>
          <p:cNvSpPr txBox="1">
            <a:spLocks noGrp="1"/>
          </p:cNvSpPr>
          <p:nvPr>
            <p:ph type="body" idx="1"/>
          </p:nvPr>
        </p:nvSpPr>
        <p:spPr>
          <a:xfrm>
            <a:off x="457200" y="1600200"/>
            <a:ext cx="8229600" cy="4525960"/>
          </a:xfrm>
          <a:prstGeom prst="rect">
            <a:avLst/>
          </a:prstGeom>
          <a:noFill/>
          <a:ln>
            <a:noFill/>
          </a:ln>
        </p:spPr>
        <p:txBody>
          <a:bodyPr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ct val="100000"/>
              <a:buFont typeface="Arial"/>
              <a:buChar char="•"/>
            </a:pPr>
            <a:r>
              <a:rPr lang="en-US" sz="2400" b="0" i="0" u="none" strike="noStrike" cap="none" dirty="0">
                <a:solidFill>
                  <a:schemeClr val="dk1"/>
                </a:solidFill>
                <a:latin typeface="Arial"/>
                <a:ea typeface="Arial"/>
                <a:cs typeface="Arial"/>
                <a:sym typeface="Arial"/>
              </a:rPr>
              <a:t>Process for rank advancement</a:t>
            </a:r>
          </a:p>
          <a:p>
            <a:pPr marL="742950" marR="0" lvl="1" indent="-28575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Scout must get signed off on all requirements except for Scout Spirit, Scoutmaster Conference (SC), and Board of Review (</a:t>
            </a:r>
            <a:r>
              <a:rPr lang="en-US" sz="2000" b="0" i="0" u="none" strike="noStrike" cap="none" dirty="0" err="1">
                <a:solidFill>
                  <a:schemeClr val="dk1"/>
                </a:solidFill>
                <a:latin typeface="Arial"/>
                <a:ea typeface="Arial"/>
                <a:cs typeface="Arial"/>
                <a:sym typeface="Arial"/>
              </a:rPr>
              <a:t>BoR</a:t>
            </a:r>
            <a:r>
              <a:rPr lang="en-US" sz="2000" b="0" i="0" u="none" strike="noStrike" cap="none" dirty="0">
                <a:solidFill>
                  <a:schemeClr val="dk1"/>
                </a:solidFill>
                <a:latin typeface="Arial"/>
                <a:ea typeface="Arial"/>
                <a:cs typeface="Arial"/>
                <a:sym typeface="Arial"/>
              </a:rPr>
              <a:t>).</a:t>
            </a:r>
          </a:p>
          <a:p>
            <a:pPr lvl="1" indent="-285750">
              <a:lnSpc>
                <a:spcPct val="90000"/>
              </a:lnSpc>
              <a:spcBef>
                <a:spcPts val="400"/>
              </a:spcBef>
              <a:buSzPct val="100000"/>
            </a:pPr>
            <a:r>
              <a:rPr lang="en-US" sz="2000" dirty="0">
                <a:solidFill>
                  <a:schemeClr val="dk1"/>
                </a:solidFill>
              </a:rPr>
              <a:t>Scout can request a SC and/or </a:t>
            </a:r>
            <a:r>
              <a:rPr lang="en-US" sz="2000" dirty="0" err="1">
                <a:solidFill>
                  <a:schemeClr val="dk1"/>
                </a:solidFill>
              </a:rPr>
              <a:t>BoR.</a:t>
            </a:r>
            <a:r>
              <a:rPr lang="en-US" sz="2000" dirty="0">
                <a:solidFill>
                  <a:schemeClr val="dk1"/>
                </a:solidFill>
              </a:rPr>
              <a:t>  The request must be made the Monday prior to a meeting. If by email make sure to include 2 adults in the communication. </a:t>
            </a:r>
            <a:endParaRPr lang="en-US" sz="2000" b="0" i="0" u="none" strike="noStrike" cap="none" dirty="0">
              <a:solidFill>
                <a:schemeClr val="dk1"/>
              </a:solidFill>
              <a:latin typeface="Arial"/>
              <a:ea typeface="Arial"/>
              <a:cs typeface="Arial"/>
              <a:sym typeface="Arial"/>
            </a:endParaRPr>
          </a:p>
          <a:p>
            <a:pPr marL="742950" marR="0" lvl="1" indent="-28575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Advancement Chair makes the </a:t>
            </a:r>
            <a:r>
              <a:rPr lang="en-US" sz="2000" b="1" i="0" u="none" strike="noStrike" cap="none" dirty="0">
                <a:solidFill>
                  <a:schemeClr val="dk1"/>
                </a:solidFill>
                <a:latin typeface="Arial"/>
                <a:ea typeface="Arial"/>
                <a:cs typeface="Arial"/>
                <a:sym typeface="Arial"/>
              </a:rPr>
              <a:t>FINAL</a:t>
            </a:r>
            <a:r>
              <a:rPr lang="en-US" sz="2000" b="0" i="0" u="none" strike="noStrike" cap="none" dirty="0">
                <a:solidFill>
                  <a:schemeClr val="dk1"/>
                </a:solidFill>
                <a:latin typeface="Arial"/>
                <a:ea typeface="Arial"/>
                <a:cs typeface="Arial"/>
                <a:sym typeface="Arial"/>
              </a:rPr>
              <a:t> determination if Scout is ready for SMC and </a:t>
            </a:r>
            <a:r>
              <a:rPr lang="en-US" sz="2000" b="0" i="0" u="none" strike="noStrike" cap="none" dirty="0" err="1">
                <a:solidFill>
                  <a:schemeClr val="dk1"/>
                </a:solidFill>
                <a:latin typeface="Arial"/>
                <a:ea typeface="Arial"/>
                <a:cs typeface="Arial"/>
                <a:sym typeface="Arial"/>
              </a:rPr>
              <a:t>BoR.</a:t>
            </a:r>
            <a:endParaRPr lang="en-US" sz="2000" b="0" i="0" u="none" strike="noStrike" cap="none" dirty="0">
              <a:solidFill>
                <a:schemeClr val="dk1"/>
              </a:solidFill>
              <a:latin typeface="Arial"/>
              <a:ea typeface="Arial"/>
              <a:cs typeface="Arial"/>
              <a:sym typeface="Arial"/>
            </a:endParaRPr>
          </a:p>
          <a:p>
            <a:pPr marL="742950" marR="0" lvl="1" indent="-28575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Scout should be in Class A uniform (includes neckerchief and khaki, Scout, or trail pants—NO jeans or athletic pants) for both SMC and </a:t>
            </a:r>
            <a:r>
              <a:rPr lang="en-US" sz="2000" b="0" i="0" u="none" strike="noStrike" cap="none" dirty="0" err="1">
                <a:solidFill>
                  <a:schemeClr val="dk1"/>
                </a:solidFill>
                <a:latin typeface="Arial"/>
                <a:ea typeface="Arial"/>
                <a:cs typeface="Arial"/>
                <a:sym typeface="Arial"/>
              </a:rPr>
              <a:t>BoR.</a:t>
            </a:r>
            <a:endParaRPr lang="en-US" sz="2000" b="0" i="0" u="none" strike="noStrike" cap="none" dirty="0">
              <a:solidFill>
                <a:schemeClr val="dk1"/>
              </a:solidFill>
              <a:latin typeface="Arial"/>
              <a:ea typeface="Arial"/>
              <a:cs typeface="Arial"/>
              <a:sym typeface="Arial"/>
            </a:endParaRPr>
          </a:p>
          <a:p>
            <a:pPr marL="742950" marR="0" lvl="1" indent="-285750" algn="l" rtl="0">
              <a:lnSpc>
                <a:spcPct val="90000"/>
              </a:lnSpc>
              <a:spcBef>
                <a:spcPts val="400"/>
              </a:spcBef>
              <a:spcAft>
                <a:spcPts val="0"/>
              </a:spcAft>
              <a:buClr>
                <a:schemeClr val="dk1"/>
              </a:buClr>
              <a:buSzPct val="100000"/>
              <a:buFont typeface="Arial"/>
              <a:buChar char="–"/>
            </a:pPr>
            <a:r>
              <a:rPr lang="en-US" sz="2000" b="0" i="0" u="none" strike="noStrike" cap="none" dirty="0">
                <a:solidFill>
                  <a:schemeClr val="dk1"/>
                </a:solidFill>
                <a:latin typeface="Arial"/>
                <a:ea typeface="Arial"/>
                <a:cs typeface="Arial"/>
                <a:sym typeface="Arial"/>
              </a:rPr>
              <a:t>Parent must help with other Scouts’ </a:t>
            </a:r>
            <a:r>
              <a:rPr lang="en-US" sz="2000" b="0" i="0" u="none" strike="noStrike" cap="none" dirty="0" err="1">
                <a:solidFill>
                  <a:schemeClr val="dk1"/>
                </a:solidFill>
                <a:latin typeface="Arial"/>
                <a:ea typeface="Arial"/>
                <a:cs typeface="Arial"/>
                <a:sym typeface="Arial"/>
              </a:rPr>
              <a:t>BoR.</a:t>
            </a:r>
            <a:endParaRPr lang="en-US" sz="2000" b="0" i="0" u="none" strike="noStrike" cap="none" dirty="0">
              <a:solidFill>
                <a:schemeClr val="dk1"/>
              </a:solidFill>
              <a:latin typeface="Arial"/>
              <a:ea typeface="Arial"/>
              <a:cs typeface="Arial"/>
              <a:sym typeface="Arial"/>
            </a:endParaRPr>
          </a:p>
          <a:p>
            <a:pPr marL="342900" marR="0" lvl="0" indent="-165100" algn="l" rtl="0">
              <a:lnSpc>
                <a:spcPct val="100000"/>
              </a:lnSpc>
              <a:spcBef>
                <a:spcPts val="560"/>
              </a:spcBef>
              <a:spcAft>
                <a:spcPts val="0"/>
              </a:spcAft>
              <a:buClr>
                <a:schemeClr val="dk1"/>
              </a:buClr>
              <a:buSzPct val="100000"/>
              <a:buFont typeface="Arial"/>
              <a:buNone/>
            </a:pPr>
            <a:endParaRPr sz="2000" b="0" i="0" u="none" strike="noStrike" cap="none" dirty="0">
              <a:solidFill>
                <a:schemeClr val="dk1"/>
              </a:solidFill>
              <a:latin typeface="Arial"/>
              <a:ea typeface="Arial"/>
              <a:cs typeface="Arial"/>
              <a:sym typeface="Arial"/>
            </a:endParaRPr>
          </a:p>
          <a:p>
            <a:pPr marL="342900" marR="0" lvl="0" indent="-165100" algn="l" rtl="0">
              <a:lnSpc>
                <a:spcPct val="100000"/>
              </a:lnSpc>
              <a:spcBef>
                <a:spcPts val="560"/>
              </a:spcBef>
              <a:spcAft>
                <a:spcPts val="0"/>
              </a:spcAft>
              <a:buClr>
                <a:schemeClr val="dk1"/>
              </a:buClr>
              <a:buSzPct val="100000"/>
              <a:buFont typeface="Arial"/>
              <a:buNone/>
            </a:pPr>
            <a:endParaRPr sz="2400" b="0" i="0" u="none" strike="noStrike" cap="none" dirty="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Boards of Review</a:t>
            </a:r>
          </a:p>
        </p:txBody>
      </p:sp>
      <p:sp>
        <p:nvSpPr>
          <p:cNvPr id="112" name="Shape 112"/>
          <p:cNvSpPr txBox="1">
            <a:spLocks noGrp="1"/>
          </p:cNvSpPr>
          <p:nvPr>
            <p:ph type="body" idx="1"/>
          </p:nvPr>
        </p:nvSpPr>
        <p:spPr>
          <a:xfrm>
            <a:off x="457200" y="1600200"/>
            <a:ext cx="8229600" cy="4525960"/>
          </a:xfrm>
          <a:prstGeom prst="rect">
            <a:avLst/>
          </a:prstGeom>
          <a:noFill/>
          <a:ln>
            <a:noFill/>
          </a:ln>
        </p:spPr>
        <p:txBody>
          <a:bodyPr wrap="square" lIns="91425" tIns="91425" rIns="91425" bIns="91425" anchor="t" anchorCtr="0">
            <a:noAutofit/>
          </a:bodyPr>
          <a:lstStyle/>
          <a:p>
            <a:pPr marL="342900" marR="0" lvl="0" indent="-165100" algn="l" rtl="0">
              <a:lnSpc>
                <a:spcPct val="100000"/>
              </a:lnSpc>
              <a:spcBef>
                <a:spcPts val="0"/>
              </a:spcBef>
              <a:spcAft>
                <a:spcPts val="0"/>
              </a:spcAft>
              <a:buClr>
                <a:schemeClr val="dk1"/>
              </a:buClr>
              <a:buSzPct val="25000"/>
              <a:buFont typeface="Arial"/>
              <a:buNone/>
            </a:pPr>
            <a:r>
              <a:rPr lang="en-US" sz="1600" b="0" i="0" u="none" strike="noStrike" cap="none" dirty="0">
                <a:solidFill>
                  <a:srgbClr val="000000"/>
                </a:solidFill>
                <a:latin typeface="Arial"/>
                <a:ea typeface="Arial"/>
                <a:cs typeface="Arial"/>
                <a:sym typeface="Arial"/>
              </a:rPr>
              <a:t>Boards of Review (</a:t>
            </a:r>
            <a:r>
              <a:rPr lang="en-US" sz="1600" b="0" i="0" u="none" strike="noStrike" cap="none" dirty="0" err="1">
                <a:solidFill>
                  <a:srgbClr val="000000"/>
                </a:solidFill>
                <a:latin typeface="Arial"/>
                <a:ea typeface="Arial"/>
                <a:cs typeface="Arial"/>
                <a:sym typeface="Arial"/>
              </a:rPr>
              <a:t>BoRs</a:t>
            </a:r>
            <a:r>
              <a:rPr lang="en-US" sz="1600" b="0" i="0" u="none" strike="noStrike" cap="none" dirty="0">
                <a:solidFill>
                  <a:srgbClr val="000000"/>
                </a:solidFill>
                <a:latin typeface="Arial"/>
                <a:ea typeface="Arial"/>
                <a:cs typeface="Arial"/>
                <a:sym typeface="Arial"/>
              </a:rPr>
              <a:t>) </a:t>
            </a:r>
            <a:r>
              <a:rPr lang="en-US" sz="1600" dirty="0"/>
              <a:t>a</a:t>
            </a:r>
            <a:r>
              <a:rPr lang="en-US" sz="1600" b="0" i="0" u="none" strike="noStrike" cap="none" dirty="0">
                <a:solidFill>
                  <a:srgbClr val="000000"/>
                </a:solidFill>
                <a:latin typeface="Arial"/>
                <a:ea typeface="Arial"/>
                <a:cs typeface="Arial"/>
                <a:sym typeface="Arial"/>
              </a:rPr>
              <a:t>re a chance for Scouts: </a:t>
            </a:r>
          </a:p>
          <a:p>
            <a:pPr marL="342900" marR="0" lvl="0" indent="-165100" algn="l" rtl="0">
              <a:lnSpc>
                <a:spcPct val="100000"/>
              </a:lnSpc>
              <a:spcBef>
                <a:spcPts val="560"/>
              </a:spcBef>
              <a:spcAft>
                <a:spcPts val="0"/>
              </a:spcAft>
              <a:buClr>
                <a:schemeClr val="dk1"/>
              </a:buClr>
              <a:buSzPct val="100000"/>
              <a:buFont typeface="Arial"/>
              <a:buChar char="•"/>
            </a:pPr>
            <a:r>
              <a:rPr lang="en-US" sz="1600" b="0" i="0" u="none" strike="noStrike" cap="none" dirty="0">
                <a:solidFill>
                  <a:srgbClr val="000000"/>
                </a:solidFill>
                <a:latin typeface="Arial"/>
                <a:ea typeface="Arial"/>
                <a:cs typeface="Arial"/>
                <a:sym typeface="Arial"/>
              </a:rPr>
              <a:t>To have a casual discussion (not a test) </a:t>
            </a:r>
            <a:r>
              <a:rPr lang="en-US" sz="1600" dirty="0"/>
              <a:t>with a group of adults within the troop</a:t>
            </a:r>
            <a:endParaRPr lang="en-US" sz="1600" b="0" i="0" u="none" strike="noStrike" cap="none" dirty="0">
              <a:solidFill>
                <a:srgbClr val="000000"/>
              </a:solidFill>
              <a:latin typeface="Arial"/>
              <a:ea typeface="Arial"/>
              <a:cs typeface="Arial"/>
              <a:sym typeface="Arial"/>
            </a:endParaRPr>
          </a:p>
          <a:p>
            <a:pPr marL="342900" marR="0" lvl="0" indent="-165100" algn="l" rtl="0">
              <a:lnSpc>
                <a:spcPct val="100000"/>
              </a:lnSpc>
              <a:spcBef>
                <a:spcPts val="560"/>
              </a:spcBef>
              <a:spcAft>
                <a:spcPts val="0"/>
              </a:spcAft>
              <a:buClr>
                <a:schemeClr val="dk1"/>
              </a:buClr>
              <a:buSzPct val="100000"/>
              <a:buFont typeface="Arial"/>
              <a:buChar char="•"/>
            </a:pPr>
            <a:r>
              <a:rPr lang="en-US" sz="1600" b="0" i="0" u="none" strike="noStrike" cap="none" dirty="0">
                <a:solidFill>
                  <a:srgbClr val="000000"/>
                </a:solidFill>
                <a:latin typeface="Arial"/>
                <a:ea typeface="Arial"/>
                <a:cs typeface="Arial"/>
                <a:sym typeface="Arial"/>
              </a:rPr>
              <a:t>To explain the importance of their work to caring adults (you can help with this!)</a:t>
            </a:r>
          </a:p>
          <a:p>
            <a:pPr marL="342900" marR="0" lvl="0" indent="-165100" algn="l" rtl="0">
              <a:lnSpc>
                <a:spcPct val="100000"/>
              </a:lnSpc>
              <a:spcBef>
                <a:spcPts val="560"/>
              </a:spcBef>
              <a:spcAft>
                <a:spcPts val="0"/>
              </a:spcAft>
              <a:buClr>
                <a:schemeClr val="dk1"/>
              </a:buClr>
              <a:buSzPct val="100000"/>
              <a:buFont typeface="Arial"/>
              <a:buChar char="•"/>
            </a:pPr>
            <a:r>
              <a:rPr lang="en-US" sz="1600" b="0" i="0" u="none" strike="noStrike" cap="none" dirty="0">
                <a:solidFill>
                  <a:srgbClr val="000000"/>
                </a:solidFill>
                <a:latin typeface="Arial"/>
                <a:ea typeface="Arial"/>
                <a:cs typeface="Arial"/>
                <a:sym typeface="Arial"/>
              </a:rPr>
              <a:t>To review their future plans and receive supportive advice on how to complete the program</a:t>
            </a:r>
          </a:p>
          <a:p>
            <a:pPr marL="342900" marR="0" lvl="0" indent="-165100" algn="l" rtl="0">
              <a:lnSpc>
                <a:spcPct val="100000"/>
              </a:lnSpc>
              <a:spcBef>
                <a:spcPts val="560"/>
              </a:spcBef>
              <a:spcAft>
                <a:spcPts val="0"/>
              </a:spcAft>
              <a:buClr>
                <a:schemeClr val="dk1"/>
              </a:buClr>
              <a:buSzPct val="100000"/>
              <a:buFont typeface="Arial"/>
              <a:buChar char="•"/>
            </a:pPr>
            <a:r>
              <a:rPr lang="en-US" sz="1600" b="0" i="0" u="none" strike="noStrike" cap="none" dirty="0">
                <a:solidFill>
                  <a:srgbClr val="000000"/>
                </a:solidFill>
                <a:latin typeface="Arial"/>
                <a:ea typeface="Arial"/>
                <a:cs typeface="Arial"/>
                <a:sym typeface="Arial"/>
              </a:rPr>
              <a:t>To offer valued feedback on the operations of the Troop</a:t>
            </a:r>
          </a:p>
          <a:p>
            <a:pPr marL="342900" marR="0" lvl="0" indent="-165100" algn="l" rtl="0">
              <a:lnSpc>
                <a:spcPct val="100000"/>
              </a:lnSpc>
              <a:spcBef>
                <a:spcPts val="560"/>
              </a:spcBef>
              <a:spcAft>
                <a:spcPts val="0"/>
              </a:spcAft>
              <a:buClr>
                <a:schemeClr val="dk1"/>
              </a:buClr>
              <a:buSzPct val="100000"/>
              <a:buFont typeface="Arial"/>
              <a:buChar char="•"/>
            </a:pPr>
            <a:r>
              <a:rPr lang="en-US" sz="1600" dirty="0"/>
              <a:t>To have a safe place to talk about any issues the Scout is having with their patrol, other Scouts, or with the program </a:t>
            </a:r>
            <a:endParaRPr lang="en-US" sz="1600" b="0" i="0" u="none" strike="noStrike" cap="none" dirty="0">
              <a:solidFill>
                <a:srgbClr val="000000"/>
              </a:solidFill>
              <a:latin typeface="Arial"/>
              <a:ea typeface="Arial"/>
              <a:cs typeface="Arial"/>
              <a:sym typeface="Arial"/>
            </a:endParaRPr>
          </a:p>
          <a:p>
            <a:pPr marL="342900" marR="0" lvl="0" indent="-165100" algn="l" rtl="0">
              <a:lnSpc>
                <a:spcPct val="100000"/>
              </a:lnSpc>
              <a:spcBef>
                <a:spcPts val="560"/>
              </a:spcBef>
              <a:spcAft>
                <a:spcPts val="0"/>
              </a:spcAft>
              <a:buClr>
                <a:schemeClr val="dk1"/>
              </a:buClr>
              <a:buSzPct val="100000"/>
              <a:buFont typeface="Arial"/>
              <a:buChar char="•"/>
            </a:pPr>
            <a:r>
              <a:rPr lang="en-US" sz="1600" b="0" i="0" u="none" strike="noStrike" cap="none" dirty="0">
                <a:solidFill>
                  <a:srgbClr val="000000"/>
                </a:solidFill>
                <a:latin typeface="Arial"/>
                <a:ea typeface="Arial"/>
                <a:cs typeface="Arial"/>
                <a:sym typeface="Arial"/>
              </a:rPr>
              <a:t>To become comfortable with the </a:t>
            </a:r>
            <a:r>
              <a:rPr lang="en-US" sz="1600" b="0" i="0" u="none" strike="noStrike" cap="none" dirty="0" err="1">
                <a:solidFill>
                  <a:srgbClr val="000000"/>
                </a:solidFill>
                <a:latin typeface="Arial"/>
                <a:ea typeface="Arial"/>
                <a:cs typeface="Arial"/>
                <a:sym typeface="Arial"/>
              </a:rPr>
              <a:t>BoR</a:t>
            </a:r>
            <a:r>
              <a:rPr lang="en-US" sz="1600" b="0" i="0" u="none" strike="noStrike" cap="none" dirty="0">
                <a:solidFill>
                  <a:srgbClr val="000000"/>
                </a:solidFill>
                <a:latin typeface="Arial"/>
                <a:ea typeface="Arial"/>
                <a:cs typeface="Arial"/>
                <a:sym typeface="Arial"/>
              </a:rPr>
              <a:t> format to prepare for their Eagle Board of Review</a:t>
            </a:r>
          </a:p>
        </p:txBody>
      </p:sp>
      <p:sp>
        <p:nvSpPr>
          <p:cNvPr id="113" name="Shape 113"/>
          <p:cNvSpPr txBox="1"/>
          <p:nvPr/>
        </p:nvSpPr>
        <p:spPr>
          <a:xfrm>
            <a:off x="3124200" y="6454773"/>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119" name="Shape 119"/>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20" name="Shape 120"/>
          <p:cNvSpPr txBox="1">
            <a:spLocks noGrp="1"/>
          </p:cNvSpPr>
          <p:nvPr>
            <p:ph type="title"/>
          </p:nvPr>
        </p:nvSpPr>
        <p:spPr>
          <a:xfrm>
            <a:off x="457200" y="76200"/>
            <a:ext cx="8229600" cy="487360"/>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2800" b="0" i="0" u="none" strike="noStrike" cap="none">
                <a:solidFill>
                  <a:schemeClr val="dk2"/>
                </a:solidFill>
                <a:latin typeface="Arial"/>
                <a:ea typeface="Arial"/>
                <a:cs typeface="Arial"/>
                <a:sym typeface="Arial"/>
              </a:rPr>
              <a:t>Merit Badges</a:t>
            </a:r>
          </a:p>
        </p:txBody>
      </p:sp>
      <p:sp>
        <p:nvSpPr>
          <p:cNvPr id="121" name="Shape 121"/>
          <p:cNvSpPr txBox="1"/>
          <p:nvPr/>
        </p:nvSpPr>
        <p:spPr>
          <a:xfrm>
            <a:off x="152400" y="685800"/>
            <a:ext cx="5791200" cy="502126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1" i="0" u="none" strike="noStrike" cap="none" dirty="0">
                <a:solidFill>
                  <a:schemeClr val="dk1"/>
                </a:solidFill>
                <a:latin typeface="Arial"/>
                <a:ea typeface="Arial"/>
                <a:cs typeface="Arial"/>
                <a:sym typeface="Arial"/>
              </a:rPr>
              <a:t>What are merit badges?</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There are more than 130 merit badges that BSA offers. Any Scout may earn any merit badge at any time. You don't need to have had rank advancement to be eligible. </a:t>
            </a:r>
          </a:p>
          <a:p>
            <a:pPr marL="0" marR="0" lvl="0" indent="0" algn="l" rtl="0">
              <a:lnSpc>
                <a:spcPct val="100000"/>
              </a:lnSpc>
              <a:spcBef>
                <a:spcPts val="0"/>
              </a:spcBef>
              <a:spcAft>
                <a:spcPts val="0"/>
              </a:spcAft>
              <a:buClr>
                <a:srgbClr val="000000"/>
              </a:buClr>
              <a:buFont typeface="Arial"/>
              <a:buNone/>
            </a:pP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Scouts are expected to meet the requirements as they are stated -- no more and no less. They are expected to do exactly what is stated in the requirements. If it says "show or demonstrate," that is what they must do. Just telling about it isn't enough. The same thing holds true for such words as "make," "list," "in the field," and "collect," "identify," and "label." </a:t>
            </a:r>
          </a:p>
          <a:p>
            <a:pPr marL="0" marR="0" lvl="0" indent="0" algn="l" rtl="0">
              <a:lnSpc>
                <a:spcPct val="100000"/>
              </a:lnSpc>
              <a:spcBef>
                <a:spcPts val="0"/>
              </a:spcBef>
              <a:spcAft>
                <a:spcPts val="0"/>
              </a:spcAft>
              <a:buClr>
                <a:srgbClr val="000000"/>
              </a:buClr>
              <a:buFont typeface="Arial"/>
              <a:buNone/>
            </a:pP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200" b="1" i="0" u="none" strike="noStrike" cap="none" dirty="0">
                <a:solidFill>
                  <a:schemeClr val="dk1"/>
                </a:solidFill>
                <a:latin typeface="Arial"/>
                <a:ea typeface="Arial"/>
                <a:cs typeface="Arial"/>
                <a:sym typeface="Arial"/>
              </a:rPr>
              <a:t>How does a Scout earn a merit badge?</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1) Getting the merit badge book or search online for the template</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2) Understanding the requirements</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3) Doing all the requirements</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4) Getting a signed merit badge card from the Scoutmaster</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5) Calling and meeting with a merit badge counselor</a:t>
            </a:r>
          </a:p>
          <a:p>
            <a:pPr marL="0" marR="0" lvl="0" indent="0" algn="l" rtl="0">
              <a:lnSpc>
                <a:spcPct val="100000"/>
              </a:lnSpc>
              <a:spcBef>
                <a:spcPts val="0"/>
              </a:spcBef>
              <a:spcAft>
                <a:spcPts val="0"/>
              </a:spcAft>
              <a:buClr>
                <a:srgbClr val="000000"/>
              </a:buClr>
              <a:buFont typeface="Arial"/>
              <a:buNone/>
            </a:pP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 </a:t>
            </a:r>
            <a:r>
              <a:rPr lang="en-US" sz="1200" b="0" i="0" u="none" strike="noStrike" cap="none" dirty="0" err="1">
                <a:solidFill>
                  <a:schemeClr val="dk1"/>
                </a:solidFill>
                <a:latin typeface="Arial"/>
                <a:ea typeface="Arial"/>
                <a:cs typeface="Arial"/>
                <a:sym typeface="Arial"/>
              </a:rPr>
              <a:t>Napowan</a:t>
            </a:r>
            <a:r>
              <a:rPr lang="en-US" sz="1200" b="0" i="0" u="none" strike="noStrike" cap="none" dirty="0">
                <a:solidFill>
                  <a:schemeClr val="dk1"/>
                </a:solidFill>
                <a:latin typeface="Arial"/>
                <a:ea typeface="Arial"/>
                <a:cs typeface="Arial"/>
                <a:sym typeface="Arial"/>
              </a:rPr>
              <a:t>: Some must be signed up for, others can be </a:t>
            </a:r>
            <a:r>
              <a:rPr lang="en-US" sz="1200" dirty="0">
                <a:solidFill>
                  <a:schemeClr val="dk1"/>
                </a:solidFill>
              </a:rPr>
              <a:t>“open.”</a:t>
            </a:r>
            <a:endParaRPr lang="en-US"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 Outside of </a:t>
            </a:r>
            <a:r>
              <a:rPr lang="en-US" sz="1200" b="0" i="0" u="none" strike="noStrike" cap="none" dirty="0" err="1">
                <a:solidFill>
                  <a:schemeClr val="dk1"/>
                </a:solidFill>
                <a:latin typeface="Arial"/>
                <a:ea typeface="Arial"/>
                <a:cs typeface="Arial"/>
                <a:sym typeface="Arial"/>
              </a:rPr>
              <a:t>Napowan</a:t>
            </a:r>
            <a:r>
              <a:rPr lang="en-US" sz="1200" b="0" i="0" u="none" strike="noStrike" cap="none" dirty="0">
                <a:solidFill>
                  <a:schemeClr val="dk1"/>
                </a:solidFill>
                <a:latin typeface="Arial"/>
                <a:ea typeface="Arial"/>
                <a:cs typeface="Arial"/>
                <a:sym typeface="Arial"/>
              </a:rPr>
              <a:t>: Scout must call to arrange appointment with counselor or sign up for merit badge workshop opportunities such as Merit Badge University in February at York HS or Space Jam each August held in Rantoul, IL.</a:t>
            </a:r>
          </a:p>
          <a:p>
            <a:pPr marL="0" marR="0" lvl="0" indent="0" algn="l" rtl="0">
              <a:lnSpc>
                <a:spcPct val="100000"/>
              </a:lnSpc>
              <a:spcBef>
                <a:spcPts val="0"/>
              </a:spcBef>
              <a:spcAft>
                <a:spcPts val="0"/>
              </a:spcAft>
              <a:buClr>
                <a:srgbClr val="000000"/>
              </a:buClr>
              <a:buFont typeface="Arial"/>
              <a:buNone/>
            </a:pP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200" b="1" i="0" u="none" strike="noStrike" cap="none" dirty="0">
                <a:solidFill>
                  <a:schemeClr val="dk1"/>
                </a:solidFill>
                <a:latin typeface="Arial"/>
                <a:ea typeface="Arial"/>
                <a:cs typeface="Arial"/>
                <a:sym typeface="Arial"/>
              </a:rPr>
              <a:t>Who are the merit badge counselors?</a:t>
            </a:r>
          </a:p>
          <a:p>
            <a:pPr marL="0" marR="0" lvl="0" indent="0"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 </a:t>
            </a:r>
            <a:r>
              <a:rPr lang="en-US" sz="1200" b="0" i="0" u="none" strike="noStrike" cap="none" dirty="0" err="1">
                <a:solidFill>
                  <a:schemeClr val="dk1"/>
                </a:solidFill>
                <a:latin typeface="Arial"/>
                <a:ea typeface="Arial"/>
                <a:cs typeface="Arial"/>
                <a:sym typeface="Arial"/>
              </a:rPr>
              <a:t>Napowan</a:t>
            </a:r>
            <a:r>
              <a:rPr lang="en-US" sz="1200" b="0" i="0" u="none" strike="noStrike" cap="none" dirty="0">
                <a:solidFill>
                  <a:schemeClr val="dk1"/>
                </a:solidFill>
                <a:latin typeface="Arial"/>
                <a:ea typeface="Arial"/>
                <a:cs typeface="Arial"/>
                <a:sym typeface="Arial"/>
              </a:rPr>
              <a:t> = counselors are there</a:t>
            </a:r>
          </a:p>
          <a:p>
            <a:pPr marL="0" marR="0" lvl="0" indent="0"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 Non-</a:t>
            </a:r>
            <a:r>
              <a:rPr lang="en-US" sz="1200" b="0" i="0" u="none" strike="noStrike" cap="none" dirty="0" err="1">
                <a:solidFill>
                  <a:schemeClr val="dk1"/>
                </a:solidFill>
                <a:latin typeface="Arial"/>
                <a:ea typeface="Arial"/>
                <a:cs typeface="Arial"/>
                <a:sym typeface="Arial"/>
              </a:rPr>
              <a:t>Napowan</a:t>
            </a:r>
            <a:r>
              <a:rPr lang="en-US" sz="1200" b="0" i="0" u="none" strike="noStrike" cap="none" dirty="0">
                <a:solidFill>
                  <a:schemeClr val="dk1"/>
                </a:solidFill>
                <a:latin typeface="Arial"/>
                <a:ea typeface="Arial"/>
                <a:cs typeface="Arial"/>
                <a:sym typeface="Arial"/>
              </a:rPr>
              <a:t> = merit badge list available/Merit Badge Clinics 2x/year</a:t>
            </a:r>
          </a:p>
          <a:p>
            <a:pPr marL="0" marR="0" lvl="0" indent="0" algn="l" rtl="0">
              <a:lnSpc>
                <a:spcPct val="100000"/>
              </a:lnSpc>
              <a:spcBef>
                <a:spcPts val="0"/>
              </a:spcBef>
              <a:spcAft>
                <a:spcPts val="0"/>
              </a:spcAft>
              <a:buClr>
                <a:srgbClr val="000000"/>
              </a:buClr>
              <a:buFont typeface="Arial"/>
              <a:buNone/>
            </a:pP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200" b="1" i="0" u="none" strike="noStrike" cap="none" dirty="0">
                <a:solidFill>
                  <a:schemeClr val="dk1"/>
                </a:solidFill>
                <a:latin typeface="Arial"/>
                <a:ea typeface="Arial"/>
                <a:cs typeface="Arial"/>
                <a:sym typeface="Arial"/>
              </a:rPr>
              <a:t>How do I help my scout with merit badges?</a:t>
            </a:r>
          </a:p>
          <a:p>
            <a:pPr marL="0" marR="0" lvl="0" indent="0" algn="l" rtl="0">
              <a:lnSpc>
                <a:spcPct val="100000"/>
              </a:lnSpc>
              <a:spcBef>
                <a:spcPts val="0"/>
              </a:spcBef>
              <a:spcAft>
                <a:spcPts val="0"/>
              </a:spcAft>
              <a:buClr>
                <a:schemeClr val="dk1"/>
              </a:buClr>
              <a:buSzPct val="100000"/>
              <a:buFont typeface="Arial"/>
              <a:buChar char="•"/>
            </a:pPr>
            <a:r>
              <a:rPr lang="en-US" sz="1200" b="1" i="0" u="none" strike="noStrike" cap="none" dirty="0">
                <a:solidFill>
                  <a:schemeClr val="dk1"/>
                </a:solidFill>
                <a:latin typeface="Arial"/>
                <a:ea typeface="Arial"/>
                <a:cs typeface="Arial"/>
                <a:sym typeface="Arial"/>
              </a:rPr>
              <a:t> </a:t>
            </a:r>
            <a:r>
              <a:rPr lang="en-US" sz="1200" b="0" i="0" u="none" strike="noStrike" cap="none" dirty="0">
                <a:solidFill>
                  <a:schemeClr val="dk1"/>
                </a:solidFill>
                <a:latin typeface="Arial"/>
                <a:ea typeface="Arial"/>
                <a:cs typeface="Arial"/>
                <a:sym typeface="Arial"/>
              </a:rPr>
              <a:t>Same as advancement – ask your scout what they are working on or need to advance</a:t>
            </a:r>
          </a:p>
        </p:txBody>
      </p:sp>
      <p:sp>
        <p:nvSpPr>
          <p:cNvPr id="122" name="Shape 122"/>
          <p:cNvSpPr txBox="1"/>
          <p:nvPr/>
        </p:nvSpPr>
        <p:spPr>
          <a:xfrm>
            <a:off x="6629400" y="838200"/>
            <a:ext cx="2362200" cy="3048000"/>
          </a:xfrm>
          <a:prstGeom prst="rect">
            <a:avLst/>
          </a:prstGeom>
          <a:noFill/>
          <a:ln w="9525" cap="rnd" cmpd="sng">
            <a:solidFill>
              <a:schemeClr val="dk1"/>
            </a:solidFill>
            <a:prstDash val="solid"/>
            <a:miter lim="8000"/>
            <a:headEnd type="none" w="med" len="med"/>
            <a:tailEnd type="none" w="med" len="med"/>
          </a:ln>
        </p:spPr>
        <p:txBody>
          <a:bodyPr wrap="square" lIns="91425" tIns="45700" rIns="91425" bIns="45700" anchor="t" anchorCtr="0">
            <a:noAutofit/>
          </a:bodyPr>
          <a:lstStyle/>
          <a:p>
            <a:pPr marL="115887" marR="0" lvl="0" indent="-115887" algn="l" rtl="0">
              <a:lnSpc>
                <a:spcPct val="100000"/>
              </a:lnSpc>
              <a:spcBef>
                <a:spcPts val="0"/>
              </a:spcBef>
              <a:spcAft>
                <a:spcPts val="0"/>
              </a:spcAft>
              <a:buClr>
                <a:schemeClr val="dk1"/>
              </a:buClr>
              <a:buSzPct val="25000"/>
              <a:buFont typeface="Arial"/>
              <a:buNone/>
            </a:pPr>
            <a:r>
              <a:rPr lang="en-US" sz="1200" b="0" i="0" u="sng" strike="noStrike" cap="none" dirty="0">
                <a:solidFill>
                  <a:schemeClr val="dk1"/>
                </a:solidFill>
                <a:latin typeface="Arial"/>
                <a:ea typeface="Arial"/>
                <a:cs typeface="Arial"/>
                <a:sym typeface="Arial"/>
              </a:rPr>
              <a:t>Eagle-required merit badges</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First Aid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Citizenship in the Community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Citizenship in the Nation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Citizenship in the World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Communications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Personal Fitness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Emergency Preparedness OR Lifesaving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Environmental Science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Personal Management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Swimming OR Hiking OR Cycling </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Camping</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Cooking</a:t>
            </a:r>
          </a:p>
          <a:p>
            <a:pPr marL="115887" marR="0" lvl="0" indent="-115887" algn="l" rtl="0">
              <a:lnSpc>
                <a:spcPct val="100000"/>
              </a:lnSpc>
              <a:spcBef>
                <a:spcPts val="0"/>
              </a:spcBef>
              <a:spcAft>
                <a:spcPts val="0"/>
              </a:spcAft>
              <a:buClr>
                <a:schemeClr val="dk1"/>
              </a:buClr>
              <a:buSzPct val="100000"/>
              <a:buFont typeface="Arial"/>
              <a:buChar char="•"/>
            </a:pPr>
            <a:r>
              <a:rPr lang="en-US" sz="1200" b="0" i="0" u="none" strike="noStrike" cap="none" dirty="0">
                <a:solidFill>
                  <a:schemeClr val="dk1"/>
                </a:solidFill>
                <a:latin typeface="Arial"/>
                <a:ea typeface="Arial"/>
                <a:cs typeface="Arial"/>
                <a:sym typeface="Arial"/>
              </a:rPr>
              <a:t>Family Life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p:nvPr/>
        </p:nvSpPr>
        <p:spPr>
          <a:xfrm>
            <a:off x="3124200" y="6477000"/>
            <a:ext cx="2895600" cy="231775"/>
          </a:xfrm>
          <a:prstGeom prst="rect">
            <a:avLst/>
          </a:prstGeom>
          <a:noFill/>
          <a:ln>
            <a:noFill/>
          </a:ln>
        </p:spPr>
        <p:txBody>
          <a:bodyPr wrap="square" lIns="91425" tIns="45700" rIns="91425" bIns="45700" anchor="t" anchorCtr="0">
            <a:noAutofit/>
          </a:bodyPr>
          <a:lstStyle/>
          <a:p>
            <a:pPr lvl="0" algn="ctr">
              <a:buClr>
                <a:schemeClr val="dk1"/>
              </a:buClr>
              <a:buSzPct val="25000"/>
            </a:pPr>
            <a:r>
              <a:rPr lang="en-US" dirty="0">
                <a:solidFill>
                  <a:schemeClr val="dk1"/>
                </a:solidFill>
              </a:rPr>
              <a:t>Troop 10 Parent Meeting</a:t>
            </a:r>
          </a:p>
        </p:txBody>
      </p:sp>
      <p:sp>
        <p:nvSpPr>
          <p:cNvPr id="128" name="Shape 128"/>
          <p:cNvSpPr txBox="1"/>
          <p:nvPr/>
        </p:nvSpPr>
        <p:spPr>
          <a:xfrm>
            <a:off x="6553200" y="6245225"/>
            <a:ext cx="2133598"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t>
            </a:r>
          </a:p>
        </p:txBody>
      </p:sp>
      <p:sp>
        <p:nvSpPr>
          <p:cNvPr id="129" name="Shape 129"/>
          <p:cNvSpPr txBox="1">
            <a:spLocks noGrp="1"/>
          </p:cNvSpPr>
          <p:nvPr>
            <p:ph type="title"/>
          </p:nvPr>
        </p:nvSpPr>
        <p:spPr>
          <a:xfrm>
            <a:off x="457200" y="274637"/>
            <a:ext cx="8229600" cy="487360"/>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2800" b="0" i="0" u="none" strike="noStrike" cap="none">
                <a:solidFill>
                  <a:schemeClr val="dk2"/>
                </a:solidFill>
                <a:latin typeface="Arial"/>
                <a:ea typeface="Arial"/>
                <a:cs typeface="Arial"/>
                <a:sym typeface="Arial"/>
              </a:rPr>
              <a:t>Scout Spirit Guidelines</a:t>
            </a:r>
          </a:p>
        </p:txBody>
      </p:sp>
      <p:sp>
        <p:nvSpPr>
          <p:cNvPr id="130" name="Shape 130"/>
          <p:cNvSpPr txBox="1"/>
          <p:nvPr/>
        </p:nvSpPr>
        <p:spPr>
          <a:xfrm>
            <a:off x="228600" y="914400"/>
            <a:ext cx="8610599" cy="4656137"/>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Scout spirit and participation: Although there is no national policy on Scout Spirit or attendance, each Troop is given the opportunity to set their own guidelines with regard to scout spirit. Troop 10 uses two guidelines: one for meeting attendance and other for troop activity participation. Both of these guidelines must be met before a Scoutmaster Conference is given.  </a:t>
            </a:r>
          </a:p>
          <a:p>
            <a:pPr marL="0" marR="0" lvl="0" indent="0" algn="l" rtl="0">
              <a:lnSpc>
                <a:spcPct val="100000"/>
              </a:lnSpc>
              <a:spcBef>
                <a:spcPts val="0"/>
              </a:spcBef>
              <a:spcAft>
                <a:spcPts val="0"/>
              </a:spcAft>
              <a:buClr>
                <a:srgbClr val="000000"/>
              </a:buClr>
              <a:buFont typeface="Arial"/>
              <a:buNone/>
            </a:pP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100000"/>
              <a:buFont typeface="Arial"/>
              <a:buAutoNum type="arabicParenR"/>
            </a:pPr>
            <a:r>
              <a:rPr lang="en-US" sz="1200" b="0" i="0" u="none" strike="noStrike" cap="none" dirty="0">
                <a:solidFill>
                  <a:schemeClr val="dk1"/>
                </a:solidFill>
                <a:latin typeface="Arial"/>
                <a:ea typeface="Arial"/>
                <a:cs typeface="Arial"/>
                <a:sym typeface="Arial"/>
              </a:rPr>
              <a:t> 66% attendance at Troop meetings in any 3-month period since last rank advancement AND </a:t>
            </a:r>
          </a:p>
          <a:p>
            <a:pPr marL="0" marR="0" lvl="0" indent="0" algn="l" rtl="0">
              <a:lnSpc>
                <a:spcPct val="100000"/>
              </a:lnSpc>
              <a:spcBef>
                <a:spcPts val="0"/>
              </a:spcBef>
              <a:spcAft>
                <a:spcPts val="0"/>
              </a:spcAft>
              <a:buClr>
                <a:schemeClr val="dk1"/>
              </a:buClr>
              <a:buSzPct val="100000"/>
              <a:buFont typeface="Arial"/>
              <a:buAutoNum type="arabicParenR"/>
            </a:pPr>
            <a:r>
              <a:rPr lang="en-US" sz="1200" b="0" i="0" u="none" strike="noStrike" cap="none" dirty="0">
                <a:solidFill>
                  <a:schemeClr val="dk1"/>
                </a:solidFill>
                <a:latin typeface="Arial"/>
                <a:ea typeface="Arial"/>
                <a:cs typeface="Arial"/>
                <a:sym typeface="Arial"/>
              </a:rPr>
              <a:t> 4 activities within any 6 months since last rank advancement and must include at least 2 overnight camping nights.</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 </a:t>
            </a:r>
          </a:p>
          <a:p>
            <a:pPr marL="0" marR="0" lvl="0" indent="0" algn="l" rtl="0">
              <a:lnSpc>
                <a:spcPct val="100000"/>
              </a:lnSpc>
              <a:spcBef>
                <a:spcPts val="0"/>
              </a:spcBef>
              <a:spcAft>
                <a:spcPts val="0"/>
              </a:spcAft>
              <a:buClr>
                <a:schemeClr val="dk1"/>
              </a:buClr>
              <a:buFont typeface="Arial"/>
              <a:buNone/>
            </a:pPr>
            <a:r>
              <a:rPr lang="en-US" sz="1200" b="0" i="0" u="none" strike="noStrike" cap="none" dirty="0">
                <a:solidFill>
                  <a:schemeClr val="dk1"/>
                </a:solidFill>
                <a:latin typeface="Arial"/>
                <a:ea typeface="Arial"/>
                <a:cs typeface="Arial"/>
                <a:sym typeface="Arial"/>
              </a:rPr>
              <a:t>Attendance is taken is </a:t>
            </a: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Approved activities are campouts and </a:t>
            </a:r>
            <a:r>
              <a:rPr lang="en-US" sz="1200" b="0" i="0" u="sng" strike="noStrike" cap="none" dirty="0">
                <a:solidFill>
                  <a:schemeClr val="dk1"/>
                </a:solidFill>
                <a:latin typeface="Arial"/>
                <a:ea typeface="Arial"/>
                <a:cs typeface="Arial"/>
                <a:sym typeface="Arial"/>
              </a:rPr>
              <a:t>only</a:t>
            </a:r>
            <a:r>
              <a:rPr lang="en-US" sz="1200" b="0" i="0" u="none" strike="noStrike" cap="none" dirty="0">
                <a:solidFill>
                  <a:schemeClr val="dk1"/>
                </a:solidFill>
                <a:latin typeface="Arial"/>
                <a:ea typeface="Arial"/>
                <a:cs typeface="Arial"/>
                <a:sym typeface="Arial"/>
              </a:rPr>
              <a:t> these SPECIFIC troop activities:</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 First Aid meet - participant or victim</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 Troop Leader Development (TLD) - either as leader or student</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 Scout Sunday</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 BUMC workdays or rummage sale (at least 4 hours)</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 Memorial Day Parade</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 Helping Cub Scout packs with Den Meetings</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 Order of the Arrow (OA) conclaves, fellowships, trainings</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 Others as deemed worthy by the Scoutmaster</a:t>
            </a:r>
          </a:p>
          <a:p>
            <a:pPr marL="0" marR="0" lvl="0" indent="0" algn="l" rtl="0">
              <a:lnSpc>
                <a:spcPct val="100000"/>
              </a:lnSpc>
              <a:spcBef>
                <a:spcPts val="0"/>
              </a:spcBef>
              <a:spcAft>
                <a:spcPts val="0"/>
              </a:spcAft>
              <a:buClr>
                <a:srgbClr val="000000"/>
              </a:buClr>
              <a:buFont typeface="Arial"/>
              <a:buNone/>
            </a:pP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Font typeface="Arial"/>
              <a:buNone/>
            </a:pP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ct val="25000"/>
              <a:buFont typeface="Arial"/>
              <a:buNone/>
            </a:pPr>
            <a:r>
              <a:rPr lang="en-US" sz="1200" b="1" i="0" u="none" strike="noStrike" cap="none" dirty="0">
                <a:solidFill>
                  <a:schemeClr val="dk1"/>
                </a:solidFill>
                <a:latin typeface="Arial"/>
                <a:ea typeface="Arial"/>
                <a:cs typeface="Arial"/>
                <a:sym typeface="Arial"/>
              </a:rPr>
              <a:t>Examples</a:t>
            </a:r>
          </a:p>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Within a continuous 6 month period (not counting July and August) since the Scout’s last rank advancement.</a:t>
            </a:r>
          </a:p>
          <a:p>
            <a:pPr marL="0" marR="0" lvl="0" indent="0" algn="l" rtl="0">
              <a:lnSpc>
                <a:spcPct val="100000"/>
              </a:lnSpc>
              <a:spcBef>
                <a:spcPts val="0"/>
              </a:spcBef>
              <a:spcAft>
                <a:spcPts val="0"/>
              </a:spcAft>
              <a:buClr>
                <a:schemeClr val="dk1"/>
              </a:buClr>
              <a:buSzPct val="100000"/>
              <a:buFont typeface="Arial"/>
              <a:buAutoNum type="arabicParenR"/>
            </a:pPr>
            <a:r>
              <a:rPr lang="en-US" sz="1200" b="0" i="0" u="none" strike="noStrike" cap="none" dirty="0">
                <a:solidFill>
                  <a:schemeClr val="dk1"/>
                </a:solidFill>
                <a:latin typeface="Arial"/>
                <a:ea typeface="Arial"/>
                <a:cs typeface="Arial"/>
                <a:sym typeface="Arial"/>
              </a:rPr>
              <a:t> Scout can attend 4 campouts</a:t>
            </a:r>
          </a:p>
          <a:p>
            <a:pPr marL="0" marR="0" lvl="0" indent="0" algn="l" rtl="0">
              <a:lnSpc>
                <a:spcPct val="100000"/>
              </a:lnSpc>
              <a:spcBef>
                <a:spcPts val="0"/>
              </a:spcBef>
              <a:spcAft>
                <a:spcPts val="0"/>
              </a:spcAft>
              <a:buClr>
                <a:schemeClr val="dk1"/>
              </a:buClr>
              <a:buSzPct val="100000"/>
              <a:buFont typeface="Arial"/>
              <a:buAutoNum type="arabicParenR"/>
            </a:pPr>
            <a:r>
              <a:rPr lang="en-US" sz="1200" b="0" i="0" u="none" strike="noStrike" cap="none" dirty="0">
                <a:solidFill>
                  <a:schemeClr val="dk1"/>
                </a:solidFill>
                <a:latin typeface="Arial"/>
                <a:ea typeface="Arial"/>
                <a:cs typeface="Arial"/>
                <a:sym typeface="Arial"/>
              </a:rPr>
              <a:t> Scout can attend 1 campout (staying 2 nights) and 3 other activities</a:t>
            </a:r>
          </a:p>
          <a:p>
            <a:pPr marL="0" marR="0" lvl="0" indent="0" algn="l" rtl="0">
              <a:lnSpc>
                <a:spcPct val="100000"/>
              </a:lnSpc>
              <a:spcBef>
                <a:spcPts val="0"/>
              </a:spcBef>
              <a:spcAft>
                <a:spcPts val="0"/>
              </a:spcAft>
              <a:buClr>
                <a:schemeClr val="dk1"/>
              </a:buClr>
              <a:buSzPct val="100000"/>
              <a:buFont typeface="Arial"/>
              <a:buAutoNum type="arabicParenR"/>
            </a:pPr>
            <a:r>
              <a:rPr lang="en-US" sz="1200" b="0" i="0" u="none" strike="noStrike" cap="none" dirty="0">
                <a:solidFill>
                  <a:schemeClr val="dk1"/>
                </a:solidFill>
                <a:latin typeface="Arial"/>
                <a:ea typeface="Arial"/>
                <a:cs typeface="Arial"/>
                <a:sym typeface="Arial"/>
              </a:rPr>
              <a:t> Scout can attend 2 campouts (staying 1 night each) and 2 other activities.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895</TotalTime>
  <Words>3431</Words>
  <Application>Microsoft Office PowerPoint</Application>
  <PresentationFormat>On-screen Show (4:3)</PresentationFormat>
  <Paragraphs>310</Paragraphs>
  <Slides>23</Slides>
  <Notes>23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Arial</vt:lpstr>
      <vt:lpstr>Arial Black</vt:lpstr>
      <vt:lpstr>Calibri</vt:lpstr>
      <vt:lpstr>Default Design</vt:lpstr>
      <vt:lpstr>Custom Design</vt:lpstr>
      <vt:lpstr>PowerPoint Presentation</vt:lpstr>
      <vt:lpstr>What’s different about Scouts BSA?</vt:lpstr>
      <vt:lpstr>Troop 10 is a Scout-Led Troop</vt:lpstr>
      <vt:lpstr>Scout BSA Ranks</vt:lpstr>
      <vt:lpstr>Advancement</vt:lpstr>
      <vt:lpstr>Advancement – Part 2</vt:lpstr>
      <vt:lpstr>Boards of Review</vt:lpstr>
      <vt:lpstr>Merit Badges</vt:lpstr>
      <vt:lpstr>Scout Spirit Guidelines</vt:lpstr>
      <vt:lpstr>Communications</vt:lpstr>
      <vt:lpstr>Camping</vt:lpstr>
      <vt:lpstr>Camping is central to the program</vt:lpstr>
      <vt:lpstr>Summer Camp at Camp Napowan</vt:lpstr>
      <vt:lpstr>Suggested Gear</vt:lpstr>
      <vt:lpstr>BSA Health Forms</vt:lpstr>
      <vt:lpstr>Scout Account</vt:lpstr>
      <vt:lpstr>High Adventure</vt:lpstr>
      <vt:lpstr>Other</vt:lpstr>
      <vt:lpstr>Your role in your child’s Scouting success</vt:lpstr>
      <vt:lpstr>Your role in your scout’s troop</vt:lpstr>
      <vt:lpstr>Current Troop 10 Volunteer Positions</vt:lpstr>
      <vt:lpstr>Parents of Troop 10</vt:lpstr>
      <vt:lpstr>This Is Your Troop Too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Joerin</dc:creator>
  <cp:lastModifiedBy>Troop10 Barrington</cp:lastModifiedBy>
  <cp:revision>42</cp:revision>
  <cp:lastPrinted>2019-02-19T22:50:08Z</cp:lastPrinted>
  <dcterms:modified xsi:type="dcterms:W3CDTF">2022-03-15T07:53:16Z</dcterms:modified>
</cp:coreProperties>
</file>