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3042" y="10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9BC5A69-198C-450D-8208-8068F1C6CA86}" type="datetimeFigureOut">
              <a:rPr lang="en-US" smtClean="0"/>
              <a:t>8/31/2018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F36D5-AB82-4D83-A78A-E4001A7F2036}" type="slidenum">
              <a:rPr lang="en-US" smtClean="0"/>
              <a:t>‹#›</a:t>
            </a:fld>
            <a:endParaRPr lang="en-US"/>
          </a:p>
        </p:txBody>
      </p:sp>
    </p:spTree>
    <p:extLst>
      <p:ext uri="{BB962C8B-B14F-4D97-AF65-F5344CB8AC3E}">
        <p14:creationId xmlns:p14="http://schemas.microsoft.com/office/powerpoint/2010/main" val="428251683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BC5A69-198C-450D-8208-8068F1C6CA86}" type="datetimeFigureOut">
              <a:rPr lang="en-US" smtClean="0"/>
              <a:t>8/31/2018</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5CF36D5-AB82-4D83-A78A-E4001A7F2036}" type="slidenum">
              <a:rPr lang="en-US" smtClean="0"/>
              <a:t>‹#›</a:t>
            </a:fld>
            <a:endParaRPr lang="en-US"/>
          </a:p>
        </p:txBody>
      </p:sp>
    </p:spTree>
    <p:extLst>
      <p:ext uri="{BB962C8B-B14F-4D97-AF65-F5344CB8AC3E}">
        <p14:creationId xmlns:p14="http://schemas.microsoft.com/office/powerpoint/2010/main" val="27096971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3.jpe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8382000"/>
            <a:ext cx="320040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5240" y="152400"/>
            <a:ext cx="6858000" cy="1446550"/>
          </a:xfrm>
          <a:prstGeom prst="rect">
            <a:avLst/>
          </a:prstGeom>
          <a:noFill/>
        </p:spPr>
        <p:txBody>
          <a:bodyPr wrap="square" rtlCol="0">
            <a:spAutoFit/>
          </a:bodyPr>
          <a:lstStyle/>
          <a:p>
            <a:pPr algn="ctr"/>
            <a:r>
              <a:rPr lang="en-US" sz="2000" dirty="0"/>
              <a:t>Free Training Opportunity</a:t>
            </a:r>
          </a:p>
          <a:p>
            <a:pPr algn="ctr"/>
            <a:r>
              <a:rPr lang="en-US" sz="4000" b="1" dirty="0"/>
              <a:t>Vehicle Firefighting</a:t>
            </a:r>
          </a:p>
          <a:p>
            <a:pPr algn="ctr"/>
            <a:r>
              <a:rPr lang="en-US" sz="1400" dirty="0"/>
              <a:t>Funded though the  Missouri Division of Fire Safety </a:t>
            </a:r>
          </a:p>
          <a:p>
            <a:pPr algn="ctr"/>
            <a:r>
              <a:rPr lang="en-US" sz="1400" dirty="0"/>
              <a:t>Fire Education Commission</a:t>
            </a:r>
          </a:p>
        </p:txBody>
      </p:sp>
      <p:sp>
        <p:nvSpPr>
          <p:cNvPr id="7" name="TextBox 6"/>
          <p:cNvSpPr txBox="1"/>
          <p:nvPr/>
        </p:nvSpPr>
        <p:spPr>
          <a:xfrm>
            <a:off x="121917" y="4267200"/>
            <a:ext cx="2786869" cy="3046988"/>
          </a:xfrm>
          <a:prstGeom prst="rect">
            <a:avLst/>
          </a:prstGeom>
          <a:noFill/>
        </p:spPr>
        <p:txBody>
          <a:bodyPr wrap="square" rtlCol="0">
            <a:spAutoFit/>
          </a:bodyPr>
          <a:lstStyle/>
          <a:p>
            <a:r>
              <a:rPr lang="en-US" sz="1600" b="1" dirty="0"/>
              <a:t>Where:</a:t>
            </a:r>
          </a:p>
          <a:p>
            <a:r>
              <a:rPr lang="en-US" sz="1600" dirty="0"/>
              <a:t>Meta FD</a:t>
            </a:r>
          </a:p>
          <a:p>
            <a:r>
              <a:rPr lang="en-US" sz="1600" dirty="0"/>
              <a:t>110 E. 3rd St.</a:t>
            </a:r>
          </a:p>
          <a:p>
            <a:r>
              <a:rPr lang="en-US" sz="1600" dirty="0"/>
              <a:t>Meta, MO</a:t>
            </a:r>
          </a:p>
          <a:p>
            <a:endParaRPr lang="en-US" sz="1600" dirty="0"/>
          </a:p>
          <a:p>
            <a:r>
              <a:rPr lang="en-US" sz="1600" b="1" dirty="0"/>
              <a:t>Contact:</a:t>
            </a:r>
          </a:p>
          <a:p>
            <a:r>
              <a:rPr lang="en-US" sz="1600" dirty="0"/>
              <a:t>Kenny Helton</a:t>
            </a:r>
          </a:p>
          <a:p>
            <a:r>
              <a:rPr lang="en-US" sz="1600" dirty="0"/>
              <a:t>573-680-0802</a:t>
            </a:r>
          </a:p>
          <a:p>
            <a:r>
              <a:rPr lang="en-US" sz="1600" dirty="0"/>
              <a:t>heltonkenny@yahoo.com</a:t>
            </a:r>
          </a:p>
          <a:p>
            <a:endParaRPr lang="en-US" sz="1600" dirty="0"/>
          </a:p>
          <a:p>
            <a:r>
              <a:rPr lang="en-US" sz="1600" dirty="0"/>
              <a:t> </a:t>
            </a:r>
          </a:p>
          <a:p>
            <a:endParaRPr lang="en-US" sz="1600" dirty="0"/>
          </a:p>
        </p:txBody>
      </p:sp>
      <p:sp>
        <p:nvSpPr>
          <p:cNvPr id="8" name="TextBox 7"/>
          <p:cNvSpPr txBox="1"/>
          <p:nvPr/>
        </p:nvSpPr>
        <p:spPr>
          <a:xfrm>
            <a:off x="3276600" y="1631989"/>
            <a:ext cx="3352799" cy="6340197"/>
          </a:xfrm>
          <a:prstGeom prst="rect">
            <a:avLst/>
          </a:prstGeom>
          <a:noFill/>
          <a:ln w="9525">
            <a:solidFill>
              <a:schemeClr val="tx1"/>
            </a:solidFill>
          </a:ln>
        </p:spPr>
        <p:txBody>
          <a:bodyPr wrap="square" rtlCol="0">
            <a:spAutoFit/>
          </a:bodyPr>
          <a:lstStyle/>
          <a:p>
            <a:r>
              <a:rPr lang="en-US" sz="1400" b="1" dirty="0"/>
              <a:t>COURSE DESCRIPTION:</a:t>
            </a:r>
          </a:p>
          <a:p>
            <a:r>
              <a:rPr lang="en-US" sz="1400" dirty="0"/>
              <a:t>This course pertains to NFPA 1001 </a:t>
            </a:r>
            <a:r>
              <a:rPr lang="en-US" sz="1400" i="1" dirty="0"/>
              <a:t>Standard on Fire Fighter Professional Qualification.</a:t>
            </a:r>
            <a:endParaRPr lang="en-US" sz="1400" dirty="0"/>
          </a:p>
          <a:p>
            <a:r>
              <a:rPr lang="en-US" sz="1400" dirty="0"/>
              <a:t>Vehicle fires/accidents result in one of the most frequent responses by fire departments in Missouri. While firefighters may have a general understanding of the basic response to extinguish a fire in a burning vehicle, the same does not hold true with features in some of today’s high tech automobiles. The proper angle of approach, components used in safety devices, to the materials used to build the vehicles are constantly changing and becoming even more dangerous to unaware responders.</a:t>
            </a:r>
          </a:p>
          <a:p>
            <a:r>
              <a:rPr lang="en-US" sz="1400" b="1" dirty="0"/>
              <a:t> FULL PERSONAL PROTECTIVE </a:t>
            </a:r>
          </a:p>
          <a:p>
            <a:r>
              <a:rPr lang="en-US" sz="1400" b="1" dirty="0"/>
              <a:t>EQUIPMENT IS REQUIRED TO </a:t>
            </a:r>
          </a:p>
          <a:p>
            <a:r>
              <a:rPr lang="en-US" sz="1400" b="1" dirty="0"/>
              <a:t>PARTICIPATE IN EVOLUTIONS AND </a:t>
            </a:r>
          </a:p>
          <a:p>
            <a:r>
              <a:rPr lang="en-US" sz="1400" b="1" dirty="0"/>
              <a:t>RECEIVE A CERTIFICATE. </a:t>
            </a:r>
          </a:p>
          <a:p>
            <a:endParaRPr lang="en-US" sz="1400" b="1" dirty="0"/>
          </a:p>
          <a:p>
            <a:r>
              <a:rPr lang="en-US" sz="1400" dirty="0"/>
              <a:t>Full PPE (fire fighting turn out gear) </a:t>
            </a:r>
          </a:p>
          <a:p>
            <a:r>
              <a:rPr lang="en-US" sz="1400" dirty="0"/>
              <a:t>includes: helmet, hood, coat, bunker </a:t>
            </a:r>
          </a:p>
          <a:p>
            <a:r>
              <a:rPr lang="en-US" sz="1400" dirty="0"/>
              <a:t>pants, gloves, and boots. It is </a:t>
            </a:r>
          </a:p>
          <a:p>
            <a:r>
              <a:rPr lang="en-US" sz="1400" dirty="0"/>
              <a:t>recommended that PPE meet current </a:t>
            </a:r>
          </a:p>
          <a:p>
            <a:r>
              <a:rPr lang="en-US" sz="1400" dirty="0"/>
              <a:t>NFPA standards for firefighting </a:t>
            </a:r>
          </a:p>
          <a:p>
            <a:r>
              <a:rPr lang="en-US" sz="1400" dirty="0"/>
              <a:t>protective equipment. </a:t>
            </a:r>
          </a:p>
          <a:p>
            <a:endParaRPr lang="en-US" sz="1400" dirty="0"/>
          </a:p>
        </p:txBody>
      </p:sp>
      <p:pic>
        <p:nvPicPr>
          <p:cNvPr id="1030" name="Picture 6" descr="http://letstrain.org/LETS_TRAIN/Media/transparent.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 y="-762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letstrain.org/LETS_TRAIN/Media/transparent.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 y="-85725"/>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21917" y="7899737"/>
            <a:ext cx="3041406" cy="1015663"/>
          </a:xfrm>
          <a:prstGeom prst="rect">
            <a:avLst/>
          </a:prstGeom>
          <a:noFill/>
        </p:spPr>
        <p:txBody>
          <a:bodyPr wrap="square" rtlCol="0">
            <a:spAutoFit/>
          </a:bodyPr>
          <a:lstStyle/>
          <a:p>
            <a:r>
              <a:rPr lang="en-US" sz="1200" b="1" dirty="0"/>
              <a:t>Local Emergency Training Specialists, LLC</a:t>
            </a:r>
          </a:p>
          <a:p>
            <a:r>
              <a:rPr lang="en-US" sz="1200" b="1" dirty="0"/>
              <a:t>P.O. Box 74</a:t>
            </a:r>
          </a:p>
          <a:p>
            <a:r>
              <a:rPr lang="en-US" sz="1200" b="1" dirty="0"/>
              <a:t>Cadet, Mo.  63630</a:t>
            </a:r>
          </a:p>
          <a:p>
            <a:r>
              <a:rPr lang="en-US" sz="1200" b="1" dirty="0"/>
              <a:t>  573-438-7760        573-330-0211</a:t>
            </a:r>
          </a:p>
          <a:p>
            <a:r>
              <a:rPr lang="en-US" sz="1200" b="1" u="sng" dirty="0"/>
              <a:t>letstrain@hotmail.com    </a:t>
            </a:r>
            <a:r>
              <a:rPr lang="en-US" sz="1200" b="1" i="1" u="sng" dirty="0"/>
              <a:t>www.letstrain.org</a:t>
            </a:r>
            <a:endParaRPr lang="en-US" sz="1200" b="1"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1917" y="1631989"/>
            <a:ext cx="3100659" cy="2325495"/>
          </a:xfrm>
          <a:prstGeom prst="rect">
            <a:avLst/>
          </a:prstGeom>
        </p:spPr>
      </p:pic>
      <p:sp>
        <p:nvSpPr>
          <p:cNvPr id="11" name="TextBox 10"/>
          <p:cNvSpPr txBox="1"/>
          <p:nvPr/>
        </p:nvSpPr>
        <p:spPr>
          <a:xfrm>
            <a:off x="88138" y="6781800"/>
            <a:ext cx="2926081" cy="1631216"/>
          </a:xfrm>
          <a:prstGeom prst="rect">
            <a:avLst/>
          </a:prstGeom>
          <a:noFill/>
        </p:spPr>
        <p:txBody>
          <a:bodyPr wrap="square" rtlCol="0">
            <a:spAutoFit/>
          </a:bodyPr>
          <a:lstStyle/>
          <a:p>
            <a:r>
              <a:rPr lang="en-US" sz="1600" b="1" dirty="0"/>
              <a:t>Date</a:t>
            </a:r>
            <a:r>
              <a:rPr lang="en-US" sz="1600" dirty="0"/>
              <a:t>:</a:t>
            </a:r>
          </a:p>
          <a:p>
            <a:r>
              <a:rPr lang="en-US" sz="1600" dirty="0"/>
              <a:t>Dec. 8</a:t>
            </a:r>
            <a:r>
              <a:rPr lang="en-US" sz="1600" baseline="30000" dirty="0"/>
              <a:t>th</a:t>
            </a:r>
            <a:r>
              <a:rPr lang="en-US" sz="1600" dirty="0"/>
              <a:t> , 2018</a:t>
            </a:r>
          </a:p>
          <a:p>
            <a:r>
              <a:rPr lang="en-US" sz="1600" dirty="0"/>
              <a:t>Start Time: 8:00 AM</a:t>
            </a:r>
          </a:p>
          <a:p>
            <a:endParaRPr lang="en-US" sz="1600" dirty="0"/>
          </a:p>
          <a:p>
            <a:endParaRPr lang="en-US" b="1" dirty="0"/>
          </a:p>
          <a:p>
            <a:endParaRPr lang="en-US" b="1" dirty="0"/>
          </a:p>
        </p:txBody>
      </p:sp>
    </p:spTree>
    <p:custDataLst>
      <p:tags r:id="rId1"/>
    </p:custDataLst>
    <p:extLst>
      <p:ext uri="{BB962C8B-B14F-4D97-AF65-F5344CB8AC3E}">
        <p14:creationId xmlns:p14="http://schemas.microsoft.com/office/powerpoint/2010/main" val="8218386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239</Words>
  <Application>Microsoft Office PowerPoint</Application>
  <PresentationFormat>On-screen Show (4:3)</PresentationFormat>
  <Paragraphs>38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Teresa S. Johnson</dc:creator>
  <cp:lastModifiedBy>Darnell Schroeder</cp:lastModifiedBy>
  <cp:revision>31</cp:revision>
  <cp:lastPrinted>2012-11-28T19:25:34Z</cp:lastPrinted>
  <dcterms:created xsi:type="dcterms:W3CDTF">2012-11-14T15:20:52Z</dcterms:created>
  <dcterms:modified xsi:type="dcterms:W3CDTF">2018-08-31T14:13:47Z</dcterms:modified>
</cp:coreProperties>
</file>