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88" r:id="rId3"/>
    <p:sldId id="270" r:id="rId4"/>
    <p:sldId id="276" r:id="rId5"/>
    <p:sldId id="290" r:id="rId6"/>
    <p:sldId id="271" r:id="rId7"/>
    <p:sldId id="274" r:id="rId8"/>
    <p:sldId id="289" r:id="rId9"/>
    <p:sldId id="293" r:id="rId10"/>
    <p:sldId id="291" r:id="rId11"/>
    <p:sldId id="292" r:id="rId12"/>
    <p:sldId id="287" r:id="rId13"/>
    <p:sldId id="278" r:id="rId14"/>
    <p:sldId id="277" r:id="rId15"/>
    <p:sldId id="268" r:id="rId16"/>
    <p:sldId id="269" r:id="rId17"/>
    <p:sldId id="265" r:id="rId18"/>
    <p:sldId id="266" r:id="rId19"/>
    <p:sldId id="280" r:id="rId20"/>
    <p:sldId id="281" r:id="rId21"/>
    <p:sldId id="282" r:id="rId22"/>
    <p:sldId id="283" r:id="rId23"/>
    <p:sldId id="284" r:id="rId24"/>
    <p:sldId id="279" r:id="rId25"/>
    <p:sldId id="285" r:id="rId26"/>
    <p:sldId id="286" r:id="rId27"/>
    <p:sldId id="272" r:id="rId28"/>
    <p:sldId id="256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75" r:id="rId38"/>
    <p:sldId id="2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 snapToObjects="1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2C85-79B6-224B-BB77-7937E8D7F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DEED2-6350-E846-9786-A2ED28418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208BA-5743-694A-A713-EFD0AA331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57A5E-BACC-944F-A3B4-951A13A9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AD0F7-0712-CD40-88EB-72535207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87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A193-D5A7-7E41-B87E-50C5AC95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FA206-9BBD-7D4D-8DE5-1BA323B56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1B6-A35C-EA42-B42E-2A83DEB2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6ABA3-25A5-714F-930A-B90C2C6A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5481-F23D-E448-866B-3A46F567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8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2ABB02-3E7C-2D46-9F2E-4A618AF4E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CAA2A-32A2-6F45-90ED-2DAC594D1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F9DAB-F778-E741-A83F-DBEF4C5E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438C1-0FF1-E84C-9633-EBDFD274B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7CF9E-27F3-1546-A194-422ACC99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3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1F71-EE28-1946-B6B1-9034D4FC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C3C55-D26B-B842-AC2D-23F4C5AD8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93812-D6CE-7A47-B45B-01FAAF3B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6DA56-FEE4-7841-AEA2-DAC48C0B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52CF4-B3C6-1942-8A76-61AF269A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438E-1812-A040-8ADB-983EB315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BA0A9-5AF1-FE4B-84B2-AEB81E91F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457ED-DD3A-4346-83D0-A92D0EB0E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9D61-06D9-BB4D-8540-A8AEED06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B7494-D572-6446-AE97-F8BD9DE8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6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F4B1-6AD6-EA48-BF21-E55692EC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01B95-DE6C-D441-8D0F-32A752CE6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B0B71-4CEC-4542-BA56-7E0887C60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6B7C2-450B-BE42-9354-52DD9E721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593A8-D5C5-0046-8EF7-BE9D2BA1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364D7-1D60-0E4D-B053-F9FE9AB4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4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80E0-46B5-BF4E-B1E1-B7B57782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F5922-8D63-5048-A629-D5C237F2F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FA133-CF9F-5E4C-A1E2-9D3ED0103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7DD89-04C8-9F4C-8EF7-B6F2500A8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FD5D7-ACE3-1D4B-9860-B554DAF49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8C501-A2DC-FE45-A59B-17A58D830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6F2EFC-AD24-6F46-BCC3-AEF68072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4038E-E5B3-4741-9E48-8D7D22E6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0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5E66-87CF-E041-B809-429C73CC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BC131-557C-5940-A466-50A9C110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4C7D3-7E39-CD4C-805F-6BA3EC7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E4280-4F39-4149-B6B7-AED25191B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ED6E5-A73D-CA41-842C-3AA566D51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4B19A-3790-9A40-917B-41EB8449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4AF20-FAD7-0C4E-8A0B-289E3FCF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8EC2-6F56-BC4D-8273-65D90D73A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355D4-41E3-0342-A0A1-78C636931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F0C58-D5ED-7C40-9A57-4DFA96D0B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17AC2-E41A-F645-8849-AEC3238A9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16F2-3306-7745-AD64-531FDFC4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2B70E-6984-6549-BFC8-F6AC6AFE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1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703C-DE97-8140-974E-CBE4A05E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909B23-4229-344E-8136-806339D6E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C2389-A926-7F4B-8E18-AE03A74E2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C3EEA-F71B-1B49-BB5E-FB7F3C59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13D53-082C-CD42-9863-0F15C7756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60393-01B1-B845-8576-619AE6FF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64DBD9-DFCD-204E-A5A3-71E1CD2C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26393-F878-6647-9F20-EB05334DA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87F79-4EF6-F64D-9A55-1357F50DC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6F498-1810-404B-B8C4-197DF50B2F05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7D60F-DF1F-F24E-9F28-8ED76561E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157C4-8FC4-184B-A234-DE5759C90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63CC9-21FB-0D41-A73E-739D9E6D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6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6D901B-78C6-A048-92DD-78CF992DA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6" y="661231"/>
            <a:ext cx="11968223" cy="56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5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B6C6ED-0881-A640-86C0-E680D00DC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307"/>
            <a:ext cx="12192000" cy="57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5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134A3-7B06-F24F-95D3-3AE0F5809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5" y="177800"/>
            <a:ext cx="11646422" cy="62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9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5468B-85E6-7E4A-B478-163C4E29B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14" y="0"/>
            <a:ext cx="11678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28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DF9FC-3FC7-C646-8573-3E00BA676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788"/>
            <a:ext cx="12192000" cy="60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54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D297D-FB9E-D440-AB27-1F90E4944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040" y="0"/>
            <a:ext cx="9159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7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02FD0-A0DC-AF4B-9532-9EDE4871A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692150"/>
            <a:ext cx="109982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03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ED79C-934A-514A-A6A0-AF34B924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679450"/>
            <a:ext cx="109982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9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CE5EC-4617-BE40-8DEE-52113C7D7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698500"/>
            <a:ext cx="110236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8943C6-BB9C-B440-A805-13E4FD600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742950"/>
            <a:ext cx="10947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9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3A882C-F6D7-B942-A7B0-988300649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50800"/>
            <a:ext cx="118999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3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F6C61-8650-9A4B-A6A6-3A700B78D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0"/>
            <a:ext cx="1209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44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7D04AA-092B-B347-A27B-DCFE158C0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304800"/>
            <a:ext cx="11760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27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805304-4879-BC42-9EDA-C64EA162A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23850"/>
            <a:ext cx="113538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35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B7895-5264-6C42-9671-D99C6D495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36550"/>
            <a:ext cx="116586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96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BDE7B-A0B4-DE43-ACB8-8F2EF79B6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279400"/>
            <a:ext cx="121285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64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C9A68A-0037-3E48-BC76-796624395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121" y="0"/>
            <a:ext cx="453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ED1E2-30D9-9642-80F2-411150CD9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98450"/>
            <a:ext cx="116967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8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E3FD41-2590-894A-BF8D-AFD0D95F5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23850"/>
            <a:ext cx="119253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9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7C7BB-E4CE-2E4D-92C9-BDAF0AA4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03" y="577227"/>
            <a:ext cx="11661424" cy="58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34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4F2C4-F61E-CB48-89D7-CF04AD70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29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DF671-6582-5F44-8712-00C8DEF1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383" y="0"/>
            <a:ext cx="45412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9916F7-7F0B-0143-9C5F-369D0AE8E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355" y="0"/>
            <a:ext cx="409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9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E4A54-9E58-EA46-9B5E-CBF0433E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188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50F00C-49B7-2F4E-92E4-0E6C2F79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008" y="0"/>
            <a:ext cx="394798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24583-224A-2540-9E4F-8007EBF13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992" y="0"/>
            <a:ext cx="400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1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7145E-3CF1-FF49-9C2C-6AFA3C2C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89" y="0"/>
            <a:ext cx="10781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4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AE442-9273-AF4F-850D-153F0DE4F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8682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886D70-ED58-5F42-B2F8-782A3D379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823" y="0"/>
            <a:ext cx="388276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1D225-D55A-6D42-A0CB-697560A85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309" y="0"/>
            <a:ext cx="3865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5BDE8-005F-B343-8134-697A5AB3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544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CD9A5-B3D6-C745-946A-71161CAA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444" y="0"/>
            <a:ext cx="39547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8B03E0-4611-A946-B629-7879FDA0C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110" y="0"/>
            <a:ext cx="390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37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F346B8-E140-FD4E-B186-E0C3515CC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646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FF46B5-06F2-9548-9846-E1AC649E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463" y="0"/>
            <a:ext cx="386575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A1FD1A-5A4B-DC4B-BCDE-68EC3DFB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219" y="0"/>
            <a:ext cx="391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16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2A378F-1B0C-1041-9203-5DC9437D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3974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6D074A-720D-4B4C-9230-E2EE3A4A9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0"/>
            <a:ext cx="3771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5BDA7D-5EDF-6943-9E33-49133F274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058" y="0"/>
            <a:ext cx="3763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96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033-D972-7A47-8656-1D60A0265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6353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525A63-0D00-5E45-ADE1-EBDD9C19A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537" y="0"/>
            <a:ext cx="388066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AA82D-0C3E-E54B-8F40-100885F5B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442" y="0"/>
            <a:ext cx="3868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84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AB1FB-1780-BD4E-AA63-C14D8EF8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2967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1E8C6-CBF9-8945-B50D-02CD06431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233" y="0"/>
            <a:ext cx="391353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D5C80-F30C-8849-8A90-7C5FBA98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766" y="0"/>
            <a:ext cx="3912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3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2B5E02-EF82-F847-A029-EDD37ED62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74" y="0"/>
            <a:ext cx="400127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EC741-313A-C544-B7BD-F9110F16D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554" y="0"/>
            <a:ext cx="3938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82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B8A46-6BD0-F94F-BA06-6E5598397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704850"/>
            <a:ext cx="109855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11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882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024A5-8592-0145-9DD1-24F674558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409"/>
            <a:ext cx="12192000" cy="59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2C06A-988F-4748-A974-9F4E273B6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8" y="657547"/>
            <a:ext cx="11794603" cy="57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6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518FAB-877B-1A4E-BE3A-A6BDFC9F4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116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69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486C09-A6A7-D746-835E-5BA5F8022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04"/>
            <a:ext cx="12192000" cy="67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6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2FD2A-9543-2142-B1FB-9F1A06A5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7" y="323015"/>
            <a:ext cx="3882100" cy="2807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6BED3C-11B7-F44C-9621-ABC450895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6" y="3234485"/>
            <a:ext cx="12192000" cy="4393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6F379-BA7C-C44E-8966-B6E17C591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241" y="296317"/>
            <a:ext cx="5532698" cy="28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0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AD7F2-5A98-024F-8017-C6FB60A6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93"/>
            <a:ext cx="12192000" cy="575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71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3336</TotalTime>
  <Words>0</Words>
  <Application>Microsoft Macintosh PowerPoint</Application>
  <PresentationFormat>Widescreen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Schroeder</dc:creator>
  <cp:lastModifiedBy>Steve Schroeder</cp:lastModifiedBy>
  <cp:revision>14</cp:revision>
  <dcterms:created xsi:type="dcterms:W3CDTF">2018-03-13T13:52:31Z</dcterms:created>
  <dcterms:modified xsi:type="dcterms:W3CDTF">2018-03-15T21:34:24Z</dcterms:modified>
</cp:coreProperties>
</file>